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3"/>
  </p:notesMasterIdLst>
  <p:sldIdLst>
    <p:sldId id="256" r:id="rId2"/>
    <p:sldId id="259" r:id="rId3"/>
    <p:sldId id="265" r:id="rId4"/>
    <p:sldId id="258" r:id="rId5"/>
    <p:sldId id="260" r:id="rId6"/>
    <p:sldId id="291" r:id="rId7"/>
    <p:sldId id="273" r:id="rId8"/>
    <p:sldId id="267" r:id="rId9"/>
    <p:sldId id="268" r:id="rId10"/>
    <p:sldId id="271" r:id="rId11"/>
    <p:sldId id="269" r:id="rId12"/>
  </p:sldIdLst>
  <p:sldSz cx="9144000" cy="5143500" type="screen16x9"/>
  <p:notesSz cx="6858000" cy="9144000"/>
  <p:embeddedFontLst>
    <p:embeddedFont>
      <p:font typeface="Aldrich" panose="020B0604020202020204" charset="0"/>
      <p:regular r:id="rId14"/>
    </p:embeddedFont>
    <p:embeddedFont>
      <p:font typeface="Bebas Neue" panose="020B0604020202020204" charset="0"/>
      <p:regular r:id="rId15"/>
    </p:embeddedFont>
    <p:embeddedFont>
      <p:font typeface="Blinker" panose="020B0604020202020204" charset="0"/>
      <p:regular r:id="rId16"/>
      <p:bold r:id="rId17"/>
    </p:embeddedFont>
    <p:embeddedFont>
      <p:font typeface="Oswald SemiBold" panose="00000700000000000000" pitchFamily="2"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AE89BC-5F82-45BD-8D90-CC56849355A6}">
  <a:tblStyle styleId="{62AE89BC-5F82-45BD-8D90-CC56849355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366" y="3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9"/>
        <p:cNvGrpSpPr/>
        <p:nvPr/>
      </p:nvGrpSpPr>
      <p:grpSpPr>
        <a:xfrm>
          <a:off x="0" y="0"/>
          <a:ext cx="0" cy="0"/>
          <a:chOff x="0" y="0"/>
          <a:chExt cx="0" cy="0"/>
        </a:xfrm>
      </p:grpSpPr>
      <p:sp>
        <p:nvSpPr>
          <p:cNvPr id="3660" name="Google Shape;3660;g135c37cb5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1" name="Google Shape;3661;g135c37cb5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9"/>
        <p:cNvGrpSpPr/>
        <p:nvPr/>
      </p:nvGrpSpPr>
      <p:grpSpPr>
        <a:xfrm>
          <a:off x="0" y="0"/>
          <a:ext cx="0" cy="0"/>
          <a:chOff x="0" y="0"/>
          <a:chExt cx="0" cy="0"/>
        </a:xfrm>
      </p:grpSpPr>
      <p:sp>
        <p:nvSpPr>
          <p:cNvPr id="4160" name="Google Shape;4160;g135e4e4275b_0_10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1" name="Google Shape;4161;g135e4e4275b_0_1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0"/>
        <p:cNvGrpSpPr/>
        <p:nvPr/>
      </p:nvGrpSpPr>
      <p:grpSpPr>
        <a:xfrm>
          <a:off x="0" y="0"/>
          <a:ext cx="0" cy="0"/>
          <a:chOff x="0" y="0"/>
          <a:chExt cx="0" cy="0"/>
        </a:xfrm>
      </p:grpSpPr>
      <p:sp>
        <p:nvSpPr>
          <p:cNvPr id="4071" name="Google Shape;4071;g135e4e4275b_0_1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2" name="Google Shape;4072;g135e4e4275b_0_1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7"/>
        <p:cNvGrpSpPr/>
        <p:nvPr/>
      </p:nvGrpSpPr>
      <p:grpSpPr>
        <a:xfrm>
          <a:off x="0" y="0"/>
          <a:ext cx="0" cy="0"/>
          <a:chOff x="0" y="0"/>
          <a:chExt cx="0" cy="0"/>
        </a:xfrm>
      </p:grpSpPr>
      <p:sp>
        <p:nvSpPr>
          <p:cNvPr id="3698" name="Google Shape;3698;g135e4e4275b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9" name="Google Shape;3699;g135e4e4275b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0"/>
        <p:cNvGrpSpPr/>
        <p:nvPr/>
      </p:nvGrpSpPr>
      <p:grpSpPr>
        <a:xfrm>
          <a:off x="0" y="0"/>
          <a:ext cx="0" cy="0"/>
          <a:chOff x="0" y="0"/>
          <a:chExt cx="0" cy="0"/>
        </a:xfrm>
      </p:grpSpPr>
      <p:sp>
        <p:nvSpPr>
          <p:cNvPr id="3841" name="Google Shape;3841;g135e4e4275b_0_10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2" name="Google Shape;3842;g135e4e4275b_0_10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8"/>
        <p:cNvGrpSpPr/>
        <p:nvPr/>
      </p:nvGrpSpPr>
      <p:grpSpPr>
        <a:xfrm>
          <a:off x="0" y="0"/>
          <a:ext cx="0" cy="0"/>
          <a:chOff x="0" y="0"/>
          <a:chExt cx="0" cy="0"/>
        </a:xfrm>
      </p:grpSpPr>
      <p:sp>
        <p:nvSpPr>
          <p:cNvPr id="3679" name="Google Shape;3679;g135aa6466b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0" name="Google Shape;3680;g135aa6466b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4"/>
        <p:cNvGrpSpPr/>
        <p:nvPr/>
      </p:nvGrpSpPr>
      <p:grpSpPr>
        <a:xfrm>
          <a:off x="0" y="0"/>
          <a:ext cx="0" cy="0"/>
          <a:chOff x="0" y="0"/>
          <a:chExt cx="0" cy="0"/>
        </a:xfrm>
      </p:grpSpPr>
      <p:sp>
        <p:nvSpPr>
          <p:cNvPr id="3705" name="Google Shape;3705;g135aa6466b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6" name="Google Shape;3706;g135aa6466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4"/>
        <p:cNvGrpSpPr/>
        <p:nvPr/>
      </p:nvGrpSpPr>
      <p:grpSpPr>
        <a:xfrm>
          <a:off x="0" y="0"/>
          <a:ext cx="0" cy="0"/>
          <a:chOff x="0" y="0"/>
          <a:chExt cx="0" cy="0"/>
        </a:xfrm>
      </p:grpSpPr>
      <p:sp>
        <p:nvSpPr>
          <p:cNvPr id="3705" name="Google Shape;3705;g135aa6466b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6" name="Google Shape;3706;g135aa6466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6508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5"/>
        <p:cNvGrpSpPr/>
        <p:nvPr/>
      </p:nvGrpSpPr>
      <p:grpSpPr>
        <a:xfrm>
          <a:off x="0" y="0"/>
          <a:ext cx="0" cy="0"/>
          <a:chOff x="0" y="0"/>
          <a:chExt cx="0" cy="0"/>
        </a:xfrm>
      </p:grpSpPr>
      <p:sp>
        <p:nvSpPr>
          <p:cNvPr id="4186" name="Google Shape;4186;g135aa6466be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7" name="Google Shape;4187;g135aa6466b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135e4e4275b_0_10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135e4e4275b_0_10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3"/>
        <p:cNvGrpSpPr/>
        <p:nvPr/>
      </p:nvGrpSpPr>
      <p:grpSpPr>
        <a:xfrm>
          <a:off x="0" y="0"/>
          <a:ext cx="0" cy="0"/>
          <a:chOff x="0" y="0"/>
          <a:chExt cx="0" cy="0"/>
        </a:xfrm>
      </p:grpSpPr>
      <p:sp>
        <p:nvSpPr>
          <p:cNvPr id="3944" name="Google Shape;3944;g135e4e4275b_0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5" name="Google Shape;3945;g135e4e4275b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705975"/>
            <a:ext cx="4639800" cy="29406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5900" b="1">
                <a:latin typeface="Aldrich"/>
                <a:ea typeface="Aldrich"/>
                <a:cs typeface="Aldrich"/>
                <a:sym typeface="Aldrich"/>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732425"/>
            <a:ext cx="2964600" cy="659400"/>
          </a:xfrm>
          <a:prstGeom prst="rect">
            <a:avLst/>
          </a:prstGeom>
          <a:solidFill>
            <a:schemeClr val="accent3"/>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dk2"/>
                </a:solidFill>
                <a:latin typeface="Blinker"/>
                <a:ea typeface="Blinker"/>
                <a:cs typeface="Blinker"/>
                <a:sym typeface="Blinker"/>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6056992" y="-244863"/>
            <a:ext cx="2707165" cy="5633225"/>
            <a:chOff x="6056992" y="-389989"/>
            <a:chExt cx="2707165" cy="5633225"/>
          </a:xfrm>
        </p:grpSpPr>
        <p:sp>
          <p:nvSpPr>
            <p:cNvPr id="12" name="Google Shape;12;p2"/>
            <p:cNvSpPr/>
            <p:nvPr/>
          </p:nvSpPr>
          <p:spPr>
            <a:xfrm>
              <a:off x="6733782" y="292364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733782" y="358634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733782" y="491173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072177" y="292364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072177" y="325499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072177" y="358634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072177" y="3917689"/>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072177" y="424903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072177" y="4580387"/>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072177" y="226095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072177" y="491173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0572" y="259229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0572" y="424903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410572" y="226095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410572" y="491173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748967" y="259229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748967" y="424903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748967" y="226095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748967" y="491173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087362" y="259229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087362" y="424903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087362" y="491173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425758" y="259229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425758" y="424903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425758" y="491173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056992" y="259229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056992" y="292364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056992" y="325499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056992" y="358634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056992" y="3917689"/>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056992" y="424903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056992" y="4580387"/>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056992" y="226095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056992" y="491173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395387" y="292364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6395387" y="358634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395387" y="226095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395387" y="491173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072177" y="259228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395387" y="259228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410572" y="292364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748967" y="292364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087362" y="292364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425758" y="292364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410572" y="325493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748967" y="325493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087362" y="325493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425758" y="325493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410572" y="358630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7748967" y="358630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8087362" y="358630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425758" y="358630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410572" y="391764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748967" y="391764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087362" y="391764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425758" y="391764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733787" y="226095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733787" y="259228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8087360" y="226095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8425755" y="226095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410572" y="45803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7748967" y="45803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8087362" y="45803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8425758" y="45803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395402" y="3917689"/>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395402" y="424903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395402" y="4580387"/>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733797" y="424903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733797" y="391764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733797" y="45803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733782" y="3255029"/>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395387" y="3255029"/>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733782" y="-58634"/>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733782" y="60406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733782" y="192946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072177" y="-58634"/>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7072177" y="27271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072177" y="60406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7072177" y="935414"/>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7072177" y="12667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7072177" y="159811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072177" y="192946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410572" y="-38998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410572" y="12667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7410572" y="192946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748967" y="-38998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7748967" y="12667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7748967" y="192946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8087362" y="-38998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8087362" y="12667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8087362" y="192946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425758" y="-38998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8425758" y="12667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8425758" y="192946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056992" y="-38998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056992" y="-58634"/>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056992" y="272716"/>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056992" y="60406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056992" y="935414"/>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056992" y="12667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056992" y="159811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056992" y="192946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395387" y="-58634"/>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395387" y="60406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395387" y="1929461"/>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7072177" y="-389989"/>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395387" y="-389989"/>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7410572" y="-5863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7748967" y="-5863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8087362" y="-5863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8425758" y="-5863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7410572" y="27265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7748967" y="27265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087362" y="27265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425758" y="272655"/>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7410572" y="60403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7748967" y="60403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8087362" y="60403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8425758" y="604030"/>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7410572" y="935367"/>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7748967" y="935367"/>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8087362" y="935367"/>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8425758" y="935367"/>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733787" y="-389989"/>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7410572" y="159808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7748967" y="159808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8087362" y="159808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8425758" y="159808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395402" y="935414"/>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395402" y="12667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395402" y="1598112"/>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733797" y="1266763"/>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733797" y="935367"/>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733797" y="1598088"/>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733782" y="272754"/>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395387" y="272754"/>
              <a:ext cx="338400" cy="331500"/>
            </a:xfrm>
            <a:prstGeom prst="rect">
              <a:avLst/>
            </a:prstGeom>
            <a:noFill/>
            <a:ln w="9525" cap="flat" cmpd="sng">
              <a:solidFill>
                <a:srgbClr val="C9C9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2_4">
    <p:spTree>
      <p:nvGrpSpPr>
        <p:cNvPr id="1" name="Shape 2698"/>
        <p:cNvGrpSpPr/>
        <p:nvPr/>
      </p:nvGrpSpPr>
      <p:grpSpPr>
        <a:xfrm>
          <a:off x="0" y="0"/>
          <a:ext cx="0" cy="0"/>
          <a:chOff x="0" y="0"/>
          <a:chExt cx="0" cy="0"/>
        </a:xfrm>
      </p:grpSpPr>
      <p:grpSp>
        <p:nvGrpSpPr>
          <p:cNvPr id="2699" name="Google Shape;2699;p23"/>
          <p:cNvGrpSpPr/>
          <p:nvPr/>
        </p:nvGrpSpPr>
        <p:grpSpPr>
          <a:xfrm>
            <a:off x="7335372" y="4014527"/>
            <a:ext cx="2651077" cy="1691981"/>
            <a:chOff x="6725772" y="4319327"/>
            <a:chExt cx="2651077" cy="1691981"/>
          </a:xfrm>
        </p:grpSpPr>
        <p:sp>
          <p:nvSpPr>
            <p:cNvPr id="2700" name="Google Shape;2700;p23"/>
            <p:cNvSpPr/>
            <p:nvPr/>
          </p:nvSpPr>
          <p:spPr>
            <a:xfrm rot="5400000">
              <a:off x="7385021"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3"/>
            <p:cNvSpPr/>
            <p:nvPr/>
          </p:nvSpPr>
          <p:spPr>
            <a:xfrm rot="5400000">
              <a:off x="7053672"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3"/>
            <p:cNvSpPr/>
            <p:nvPr/>
          </p:nvSpPr>
          <p:spPr>
            <a:xfrm rot="5400000">
              <a:off x="6722322"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3"/>
            <p:cNvSpPr/>
            <p:nvPr/>
          </p:nvSpPr>
          <p:spPr>
            <a:xfrm rot="5400000">
              <a:off x="8047711"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3"/>
            <p:cNvSpPr/>
            <p:nvPr/>
          </p:nvSpPr>
          <p:spPr>
            <a:xfrm rot="5400000">
              <a:off x="7716370"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3"/>
            <p:cNvSpPr/>
            <p:nvPr/>
          </p:nvSpPr>
          <p:spPr>
            <a:xfrm rot="5400000">
              <a:off x="8047711"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3"/>
            <p:cNvSpPr/>
            <p:nvPr/>
          </p:nvSpPr>
          <p:spPr>
            <a:xfrm rot="5400000">
              <a:off x="7716370"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3"/>
            <p:cNvSpPr/>
            <p:nvPr/>
          </p:nvSpPr>
          <p:spPr>
            <a:xfrm rot="5400000">
              <a:off x="8047711"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3"/>
            <p:cNvSpPr/>
            <p:nvPr/>
          </p:nvSpPr>
          <p:spPr>
            <a:xfrm rot="5400000">
              <a:off x="7716370"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3"/>
            <p:cNvSpPr/>
            <p:nvPr/>
          </p:nvSpPr>
          <p:spPr>
            <a:xfrm rot="5400000">
              <a:off x="7716370"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3"/>
            <p:cNvSpPr/>
            <p:nvPr/>
          </p:nvSpPr>
          <p:spPr>
            <a:xfrm rot="5400000">
              <a:off x="7716376"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3"/>
            <p:cNvSpPr/>
            <p:nvPr/>
          </p:nvSpPr>
          <p:spPr>
            <a:xfrm rot="5400000">
              <a:off x="7385020"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3"/>
            <p:cNvSpPr/>
            <p:nvPr/>
          </p:nvSpPr>
          <p:spPr>
            <a:xfrm rot="5400000">
              <a:off x="7385020"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3"/>
            <p:cNvSpPr/>
            <p:nvPr/>
          </p:nvSpPr>
          <p:spPr>
            <a:xfrm rot="5400000">
              <a:off x="7385020"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3"/>
            <p:cNvSpPr/>
            <p:nvPr/>
          </p:nvSpPr>
          <p:spPr>
            <a:xfrm rot="5400000">
              <a:off x="7385020"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3"/>
            <p:cNvSpPr/>
            <p:nvPr/>
          </p:nvSpPr>
          <p:spPr>
            <a:xfrm rot="5400000">
              <a:off x="7053732"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3"/>
            <p:cNvSpPr/>
            <p:nvPr/>
          </p:nvSpPr>
          <p:spPr>
            <a:xfrm rot="5400000">
              <a:off x="7053732"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3"/>
            <p:cNvSpPr/>
            <p:nvPr/>
          </p:nvSpPr>
          <p:spPr>
            <a:xfrm rot="5400000">
              <a:off x="7053732"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3"/>
            <p:cNvSpPr/>
            <p:nvPr/>
          </p:nvSpPr>
          <p:spPr>
            <a:xfrm rot="5400000">
              <a:off x="7053732"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3"/>
            <p:cNvSpPr/>
            <p:nvPr/>
          </p:nvSpPr>
          <p:spPr>
            <a:xfrm rot="5400000">
              <a:off x="6722357"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3"/>
            <p:cNvSpPr/>
            <p:nvPr/>
          </p:nvSpPr>
          <p:spPr>
            <a:xfrm rot="5400000">
              <a:off x="6722357"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3"/>
            <p:cNvSpPr/>
            <p:nvPr/>
          </p:nvSpPr>
          <p:spPr>
            <a:xfrm rot="5400000">
              <a:off x="6722357"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3"/>
            <p:cNvSpPr/>
            <p:nvPr/>
          </p:nvSpPr>
          <p:spPr>
            <a:xfrm rot="5400000">
              <a:off x="6722357"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3"/>
            <p:cNvSpPr/>
            <p:nvPr/>
          </p:nvSpPr>
          <p:spPr>
            <a:xfrm rot="5400000">
              <a:off x="8047711" y="533796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3"/>
            <p:cNvSpPr/>
            <p:nvPr/>
          </p:nvSpPr>
          <p:spPr>
            <a:xfrm rot="5400000">
              <a:off x="8047711" y="56763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3"/>
            <p:cNvSpPr/>
            <p:nvPr/>
          </p:nvSpPr>
          <p:spPr>
            <a:xfrm rot="5400000">
              <a:off x="9041899"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3"/>
            <p:cNvSpPr/>
            <p:nvPr/>
          </p:nvSpPr>
          <p:spPr>
            <a:xfrm rot="5400000">
              <a:off x="8710550"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3"/>
            <p:cNvSpPr/>
            <p:nvPr/>
          </p:nvSpPr>
          <p:spPr>
            <a:xfrm rot="5400000">
              <a:off x="8379201"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3"/>
            <p:cNvSpPr/>
            <p:nvPr/>
          </p:nvSpPr>
          <p:spPr>
            <a:xfrm rot="5400000">
              <a:off x="9041899"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3"/>
            <p:cNvSpPr/>
            <p:nvPr/>
          </p:nvSpPr>
          <p:spPr>
            <a:xfrm rot="5400000">
              <a:off x="8379201"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3"/>
            <p:cNvSpPr/>
            <p:nvPr/>
          </p:nvSpPr>
          <p:spPr>
            <a:xfrm rot="5400000">
              <a:off x="9041899"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3"/>
            <p:cNvSpPr/>
            <p:nvPr/>
          </p:nvSpPr>
          <p:spPr>
            <a:xfrm rot="5400000">
              <a:off x="8379201"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3"/>
            <p:cNvSpPr/>
            <p:nvPr/>
          </p:nvSpPr>
          <p:spPr>
            <a:xfrm rot="5400000">
              <a:off x="9041899"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3"/>
            <p:cNvSpPr/>
            <p:nvPr/>
          </p:nvSpPr>
          <p:spPr>
            <a:xfrm rot="5400000">
              <a:off x="8379201"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3"/>
            <p:cNvSpPr/>
            <p:nvPr/>
          </p:nvSpPr>
          <p:spPr>
            <a:xfrm rot="5400000">
              <a:off x="9041899"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3"/>
            <p:cNvSpPr/>
            <p:nvPr/>
          </p:nvSpPr>
          <p:spPr>
            <a:xfrm rot="5400000">
              <a:off x="8379201"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3"/>
            <p:cNvSpPr/>
            <p:nvPr/>
          </p:nvSpPr>
          <p:spPr>
            <a:xfrm rot="5400000">
              <a:off x="8710574"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3"/>
            <p:cNvSpPr/>
            <p:nvPr/>
          </p:nvSpPr>
          <p:spPr>
            <a:xfrm rot="5400000">
              <a:off x="8710574"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3"/>
            <p:cNvSpPr/>
            <p:nvPr/>
          </p:nvSpPr>
          <p:spPr>
            <a:xfrm rot="5400000">
              <a:off x="8710574"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3"/>
            <p:cNvSpPr/>
            <p:nvPr/>
          </p:nvSpPr>
          <p:spPr>
            <a:xfrm rot="5400000">
              <a:off x="8710574"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23"/>
          <p:cNvGrpSpPr/>
          <p:nvPr/>
        </p:nvGrpSpPr>
        <p:grpSpPr>
          <a:xfrm>
            <a:off x="-232849" y="4014527"/>
            <a:ext cx="2650950" cy="1691981"/>
            <a:chOff x="-232849" y="4319327"/>
            <a:chExt cx="2650950" cy="1691981"/>
          </a:xfrm>
        </p:grpSpPr>
        <p:sp>
          <p:nvSpPr>
            <p:cNvPr id="2741" name="Google Shape;2741;p23"/>
            <p:cNvSpPr/>
            <p:nvPr/>
          </p:nvSpPr>
          <p:spPr>
            <a:xfrm rot="5400000">
              <a:off x="1751796"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3"/>
            <p:cNvSpPr/>
            <p:nvPr/>
          </p:nvSpPr>
          <p:spPr>
            <a:xfrm rot="5400000">
              <a:off x="1420447"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3"/>
            <p:cNvSpPr/>
            <p:nvPr/>
          </p:nvSpPr>
          <p:spPr>
            <a:xfrm rot="5400000">
              <a:off x="1089097"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3"/>
            <p:cNvSpPr/>
            <p:nvPr/>
          </p:nvSpPr>
          <p:spPr>
            <a:xfrm rot="5400000">
              <a:off x="757748"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3"/>
            <p:cNvSpPr/>
            <p:nvPr/>
          </p:nvSpPr>
          <p:spPr>
            <a:xfrm rot="5400000">
              <a:off x="426399"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3"/>
            <p:cNvSpPr/>
            <p:nvPr/>
          </p:nvSpPr>
          <p:spPr>
            <a:xfrm rot="5400000">
              <a:off x="95050"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3"/>
            <p:cNvSpPr/>
            <p:nvPr/>
          </p:nvSpPr>
          <p:spPr>
            <a:xfrm rot="5400000">
              <a:off x="-236299"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3"/>
            <p:cNvSpPr/>
            <p:nvPr/>
          </p:nvSpPr>
          <p:spPr>
            <a:xfrm rot="5400000">
              <a:off x="2083145"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3"/>
            <p:cNvSpPr/>
            <p:nvPr/>
          </p:nvSpPr>
          <p:spPr>
            <a:xfrm rot="5400000">
              <a:off x="426399"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3"/>
            <p:cNvSpPr/>
            <p:nvPr/>
          </p:nvSpPr>
          <p:spPr>
            <a:xfrm rot="5400000">
              <a:off x="-236299"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3"/>
            <p:cNvSpPr/>
            <p:nvPr/>
          </p:nvSpPr>
          <p:spPr>
            <a:xfrm rot="5400000">
              <a:off x="2083145"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3"/>
            <p:cNvSpPr/>
            <p:nvPr/>
          </p:nvSpPr>
          <p:spPr>
            <a:xfrm rot="5400000">
              <a:off x="426399"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3"/>
            <p:cNvSpPr/>
            <p:nvPr/>
          </p:nvSpPr>
          <p:spPr>
            <a:xfrm rot="5400000">
              <a:off x="-236299"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3"/>
            <p:cNvSpPr/>
            <p:nvPr/>
          </p:nvSpPr>
          <p:spPr>
            <a:xfrm rot="5400000">
              <a:off x="2083145"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3"/>
            <p:cNvSpPr/>
            <p:nvPr/>
          </p:nvSpPr>
          <p:spPr>
            <a:xfrm rot="5400000">
              <a:off x="426399"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3"/>
            <p:cNvSpPr/>
            <p:nvPr/>
          </p:nvSpPr>
          <p:spPr>
            <a:xfrm rot="5400000">
              <a:off x="-236299"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3"/>
            <p:cNvSpPr/>
            <p:nvPr/>
          </p:nvSpPr>
          <p:spPr>
            <a:xfrm rot="5400000">
              <a:off x="2083145"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3"/>
            <p:cNvSpPr/>
            <p:nvPr/>
          </p:nvSpPr>
          <p:spPr>
            <a:xfrm rot="5400000">
              <a:off x="426399"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3"/>
            <p:cNvSpPr/>
            <p:nvPr/>
          </p:nvSpPr>
          <p:spPr>
            <a:xfrm rot="5400000">
              <a:off x="-236299"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3"/>
            <p:cNvSpPr/>
            <p:nvPr/>
          </p:nvSpPr>
          <p:spPr>
            <a:xfrm rot="5400000">
              <a:off x="2083151" y="43227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3"/>
            <p:cNvSpPr/>
            <p:nvPr/>
          </p:nvSpPr>
          <p:spPr>
            <a:xfrm rot="5400000">
              <a:off x="1751795"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3"/>
            <p:cNvSpPr/>
            <p:nvPr/>
          </p:nvSpPr>
          <p:spPr>
            <a:xfrm rot="5400000">
              <a:off x="1751795"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3"/>
            <p:cNvSpPr/>
            <p:nvPr/>
          </p:nvSpPr>
          <p:spPr>
            <a:xfrm rot="5400000">
              <a:off x="1751795"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3"/>
            <p:cNvSpPr/>
            <p:nvPr/>
          </p:nvSpPr>
          <p:spPr>
            <a:xfrm rot="5400000">
              <a:off x="1751795"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3"/>
            <p:cNvSpPr/>
            <p:nvPr/>
          </p:nvSpPr>
          <p:spPr>
            <a:xfrm rot="5400000">
              <a:off x="1420507"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3"/>
            <p:cNvSpPr/>
            <p:nvPr/>
          </p:nvSpPr>
          <p:spPr>
            <a:xfrm rot="5400000">
              <a:off x="1420507"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3"/>
            <p:cNvSpPr/>
            <p:nvPr/>
          </p:nvSpPr>
          <p:spPr>
            <a:xfrm rot="5400000">
              <a:off x="1420507"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3"/>
            <p:cNvSpPr/>
            <p:nvPr/>
          </p:nvSpPr>
          <p:spPr>
            <a:xfrm rot="5400000">
              <a:off x="1420507"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3"/>
            <p:cNvSpPr/>
            <p:nvPr/>
          </p:nvSpPr>
          <p:spPr>
            <a:xfrm rot="5400000">
              <a:off x="1089132"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3"/>
            <p:cNvSpPr/>
            <p:nvPr/>
          </p:nvSpPr>
          <p:spPr>
            <a:xfrm rot="5400000">
              <a:off x="1089132"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3"/>
            <p:cNvSpPr/>
            <p:nvPr/>
          </p:nvSpPr>
          <p:spPr>
            <a:xfrm rot="5400000">
              <a:off x="1089132"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3"/>
            <p:cNvSpPr/>
            <p:nvPr/>
          </p:nvSpPr>
          <p:spPr>
            <a:xfrm rot="5400000">
              <a:off x="1089132"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3"/>
            <p:cNvSpPr/>
            <p:nvPr/>
          </p:nvSpPr>
          <p:spPr>
            <a:xfrm rot="5400000">
              <a:off x="757795"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3"/>
            <p:cNvSpPr/>
            <p:nvPr/>
          </p:nvSpPr>
          <p:spPr>
            <a:xfrm rot="5400000">
              <a:off x="757795"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3"/>
            <p:cNvSpPr/>
            <p:nvPr/>
          </p:nvSpPr>
          <p:spPr>
            <a:xfrm rot="5400000">
              <a:off x="757795"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3"/>
            <p:cNvSpPr/>
            <p:nvPr/>
          </p:nvSpPr>
          <p:spPr>
            <a:xfrm rot="5400000">
              <a:off x="757795"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3"/>
            <p:cNvSpPr/>
            <p:nvPr/>
          </p:nvSpPr>
          <p:spPr>
            <a:xfrm rot="5400000">
              <a:off x="95074" y="46611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3"/>
            <p:cNvSpPr/>
            <p:nvPr/>
          </p:nvSpPr>
          <p:spPr>
            <a:xfrm rot="5400000">
              <a:off x="95074" y="49995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3"/>
            <p:cNvSpPr/>
            <p:nvPr/>
          </p:nvSpPr>
          <p:spPr>
            <a:xfrm rot="5400000">
              <a:off x="95074" y="53379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3"/>
            <p:cNvSpPr/>
            <p:nvPr/>
          </p:nvSpPr>
          <p:spPr>
            <a:xfrm rot="5400000">
              <a:off x="95074" y="56763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1" name="Google Shape;2781;p23"/>
          <p:cNvSpPr txBox="1">
            <a:spLocks noGrp="1"/>
          </p:cNvSpPr>
          <p:nvPr>
            <p:ph type="subTitle" idx="1"/>
          </p:nvPr>
        </p:nvSpPr>
        <p:spPr>
          <a:xfrm>
            <a:off x="1901050" y="1479775"/>
            <a:ext cx="2414100" cy="530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82" name="Google Shape;2782;p23"/>
          <p:cNvSpPr txBox="1">
            <a:spLocks noGrp="1"/>
          </p:cNvSpPr>
          <p:nvPr>
            <p:ph type="subTitle" idx="2"/>
          </p:nvPr>
        </p:nvSpPr>
        <p:spPr>
          <a:xfrm>
            <a:off x="1901050" y="2010175"/>
            <a:ext cx="2414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3" name="Google Shape;2783;p23"/>
          <p:cNvSpPr txBox="1">
            <a:spLocks noGrp="1"/>
          </p:cNvSpPr>
          <p:nvPr>
            <p:ph type="subTitle" idx="3"/>
          </p:nvPr>
        </p:nvSpPr>
        <p:spPr>
          <a:xfrm>
            <a:off x="5759830" y="2010175"/>
            <a:ext cx="2414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4" name="Google Shape;2784;p23"/>
          <p:cNvSpPr txBox="1">
            <a:spLocks noGrp="1"/>
          </p:cNvSpPr>
          <p:nvPr>
            <p:ph type="subTitle" idx="4"/>
          </p:nvPr>
        </p:nvSpPr>
        <p:spPr>
          <a:xfrm>
            <a:off x="1901050" y="3323900"/>
            <a:ext cx="2414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5" name="Google Shape;2785;p23"/>
          <p:cNvSpPr txBox="1">
            <a:spLocks noGrp="1"/>
          </p:cNvSpPr>
          <p:nvPr>
            <p:ph type="subTitle" idx="5"/>
          </p:nvPr>
        </p:nvSpPr>
        <p:spPr>
          <a:xfrm>
            <a:off x="5759830" y="3323900"/>
            <a:ext cx="2414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6" name="Google Shape;2786;p23"/>
          <p:cNvSpPr txBox="1">
            <a:spLocks noGrp="1"/>
          </p:cNvSpPr>
          <p:nvPr>
            <p:ph type="subTitle" idx="6"/>
          </p:nvPr>
        </p:nvSpPr>
        <p:spPr>
          <a:xfrm>
            <a:off x="1901050" y="2793500"/>
            <a:ext cx="2414100" cy="530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87" name="Google Shape;2787;p23"/>
          <p:cNvSpPr txBox="1">
            <a:spLocks noGrp="1"/>
          </p:cNvSpPr>
          <p:nvPr>
            <p:ph type="subTitle" idx="7"/>
          </p:nvPr>
        </p:nvSpPr>
        <p:spPr>
          <a:xfrm>
            <a:off x="5759830" y="1479775"/>
            <a:ext cx="2414100" cy="530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88" name="Google Shape;2788;p23"/>
          <p:cNvSpPr txBox="1">
            <a:spLocks noGrp="1"/>
          </p:cNvSpPr>
          <p:nvPr>
            <p:ph type="subTitle" idx="8"/>
          </p:nvPr>
        </p:nvSpPr>
        <p:spPr>
          <a:xfrm>
            <a:off x="5759830" y="2793500"/>
            <a:ext cx="2414100" cy="530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89" name="Google Shape;2789;p23"/>
          <p:cNvSpPr txBox="1">
            <a:spLocks noGrp="1"/>
          </p:cNvSpPr>
          <p:nvPr>
            <p:ph type="title"/>
          </p:nvPr>
        </p:nvSpPr>
        <p:spPr>
          <a:xfrm>
            <a:off x="720000" y="544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2_6_2">
    <p:spTree>
      <p:nvGrpSpPr>
        <p:cNvPr id="1" name="Shape 3357"/>
        <p:cNvGrpSpPr/>
        <p:nvPr/>
      </p:nvGrpSpPr>
      <p:grpSpPr>
        <a:xfrm>
          <a:off x="0" y="0"/>
          <a:ext cx="0" cy="0"/>
          <a:chOff x="0" y="0"/>
          <a:chExt cx="0" cy="0"/>
        </a:xfrm>
      </p:grpSpPr>
      <p:grpSp>
        <p:nvGrpSpPr>
          <p:cNvPr id="3358" name="Google Shape;3358;p28"/>
          <p:cNvGrpSpPr/>
          <p:nvPr/>
        </p:nvGrpSpPr>
        <p:grpSpPr>
          <a:xfrm>
            <a:off x="-232849" y="3652602"/>
            <a:ext cx="9609698" cy="1691981"/>
            <a:chOff x="-232849" y="318827"/>
            <a:chExt cx="9609698" cy="1691981"/>
          </a:xfrm>
        </p:grpSpPr>
        <p:sp>
          <p:nvSpPr>
            <p:cNvPr id="3359" name="Google Shape;3359;p28"/>
            <p:cNvSpPr/>
            <p:nvPr/>
          </p:nvSpPr>
          <p:spPr>
            <a:xfrm rot="5400000">
              <a:off x="175179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8"/>
            <p:cNvSpPr/>
            <p:nvPr/>
          </p:nvSpPr>
          <p:spPr>
            <a:xfrm rot="5400000">
              <a:off x="1420447"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8"/>
            <p:cNvSpPr/>
            <p:nvPr/>
          </p:nvSpPr>
          <p:spPr>
            <a:xfrm rot="5400000">
              <a:off x="1089097"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8"/>
            <p:cNvSpPr/>
            <p:nvPr/>
          </p:nvSpPr>
          <p:spPr>
            <a:xfrm rot="5400000">
              <a:off x="757748"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8"/>
            <p:cNvSpPr/>
            <p:nvPr/>
          </p:nvSpPr>
          <p:spPr>
            <a:xfrm rot="5400000">
              <a:off x="426399"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8"/>
            <p:cNvSpPr/>
            <p:nvPr/>
          </p:nvSpPr>
          <p:spPr>
            <a:xfrm rot="5400000">
              <a:off x="95050"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8"/>
            <p:cNvSpPr/>
            <p:nvPr/>
          </p:nvSpPr>
          <p:spPr>
            <a:xfrm rot="5400000">
              <a:off x="241448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8"/>
            <p:cNvSpPr/>
            <p:nvPr/>
          </p:nvSpPr>
          <p:spPr>
            <a:xfrm rot="5400000">
              <a:off x="-236299"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8"/>
            <p:cNvSpPr/>
            <p:nvPr/>
          </p:nvSpPr>
          <p:spPr>
            <a:xfrm rot="5400000">
              <a:off x="2083145"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8"/>
            <p:cNvSpPr/>
            <p:nvPr/>
          </p:nvSpPr>
          <p:spPr>
            <a:xfrm rot="5400000">
              <a:off x="4263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8"/>
            <p:cNvSpPr/>
            <p:nvPr/>
          </p:nvSpPr>
          <p:spPr>
            <a:xfrm rot="5400000">
              <a:off x="2414486"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8"/>
            <p:cNvSpPr/>
            <p:nvPr/>
          </p:nvSpPr>
          <p:spPr>
            <a:xfrm rot="5400000">
              <a:off x="-2362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8"/>
            <p:cNvSpPr/>
            <p:nvPr/>
          </p:nvSpPr>
          <p:spPr>
            <a:xfrm rot="5400000">
              <a:off x="2083145"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8"/>
            <p:cNvSpPr/>
            <p:nvPr/>
          </p:nvSpPr>
          <p:spPr>
            <a:xfrm rot="5400000">
              <a:off x="4263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28"/>
            <p:cNvSpPr/>
            <p:nvPr/>
          </p:nvSpPr>
          <p:spPr>
            <a:xfrm rot="5400000">
              <a:off x="2414486"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28"/>
            <p:cNvSpPr/>
            <p:nvPr/>
          </p:nvSpPr>
          <p:spPr>
            <a:xfrm rot="5400000">
              <a:off x="-2362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8"/>
            <p:cNvSpPr/>
            <p:nvPr/>
          </p:nvSpPr>
          <p:spPr>
            <a:xfrm rot="5400000">
              <a:off x="2083145"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8"/>
            <p:cNvSpPr/>
            <p:nvPr/>
          </p:nvSpPr>
          <p:spPr>
            <a:xfrm rot="5400000">
              <a:off x="4263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8"/>
            <p:cNvSpPr/>
            <p:nvPr/>
          </p:nvSpPr>
          <p:spPr>
            <a:xfrm rot="5400000">
              <a:off x="-2362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8"/>
            <p:cNvSpPr/>
            <p:nvPr/>
          </p:nvSpPr>
          <p:spPr>
            <a:xfrm rot="5400000">
              <a:off x="2083145"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8"/>
            <p:cNvSpPr/>
            <p:nvPr/>
          </p:nvSpPr>
          <p:spPr>
            <a:xfrm rot="5400000">
              <a:off x="4263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8"/>
            <p:cNvSpPr/>
            <p:nvPr/>
          </p:nvSpPr>
          <p:spPr>
            <a:xfrm rot="5400000">
              <a:off x="-2362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8"/>
            <p:cNvSpPr/>
            <p:nvPr/>
          </p:nvSpPr>
          <p:spPr>
            <a:xfrm rot="5400000">
              <a:off x="208315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8"/>
            <p:cNvSpPr/>
            <p:nvPr/>
          </p:nvSpPr>
          <p:spPr>
            <a:xfrm rot="5400000">
              <a:off x="1751795"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8"/>
            <p:cNvSpPr/>
            <p:nvPr/>
          </p:nvSpPr>
          <p:spPr>
            <a:xfrm rot="5400000">
              <a:off x="1751795"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8"/>
            <p:cNvSpPr/>
            <p:nvPr/>
          </p:nvSpPr>
          <p:spPr>
            <a:xfrm rot="5400000">
              <a:off x="1751795"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28"/>
            <p:cNvSpPr/>
            <p:nvPr/>
          </p:nvSpPr>
          <p:spPr>
            <a:xfrm rot="5400000">
              <a:off x="1751795"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28"/>
            <p:cNvSpPr/>
            <p:nvPr/>
          </p:nvSpPr>
          <p:spPr>
            <a:xfrm rot="5400000">
              <a:off x="1420507"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8"/>
            <p:cNvSpPr/>
            <p:nvPr/>
          </p:nvSpPr>
          <p:spPr>
            <a:xfrm rot="5400000">
              <a:off x="1420507"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8"/>
            <p:cNvSpPr/>
            <p:nvPr/>
          </p:nvSpPr>
          <p:spPr>
            <a:xfrm rot="5400000">
              <a:off x="1420507"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8"/>
            <p:cNvSpPr/>
            <p:nvPr/>
          </p:nvSpPr>
          <p:spPr>
            <a:xfrm rot="5400000">
              <a:off x="1420507"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8"/>
            <p:cNvSpPr/>
            <p:nvPr/>
          </p:nvSpPr>
          <p:spPr>
            <a:xfrm rot="5400000">
              <a:off x="1089132"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8"/>
            <p:cNvSpPr/>
            <p:nvPr/>
          </p:nvSpPr>
          <p:spPr>
            <a:xfrm rot="5400000">
              <a:off x="1089132"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8"/>
            <p:cNvSpPr/>
            <p:nvPr/>
          </p:nvSpPr>
          <p:spPr>
            <a:xfrm rot="5400000">
              <a:off x="1089132"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8"/>
            <p:cNvSpPr/>
            <p:nvPr/>
          </p:nvSpPr>
          <p:spPr>
            <a:xfrm rot="5400000">
              <a:off x="1089132"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8"/>
            <p:cNvSpPr/>
            <p:nvPr/>
          </p:nvSpPr>
          <p:spPr>
            <a:xfrm rot="5400000">
              <a:off x="757795"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8"/>
            <p:cNvSpPr/>
            <p:nvPr/>
          </p:nvSpPr>
          <p:spPr>
            <a:xfrm rot="5400000">
              <a:off x="757795"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8"/>
            <p:cNvSpPr/>
            <p:nvPr/>
          </p:nvSpPr>
          <p:spPr>
            <a:xfrm rot="5400000">
              <a:off x="757795"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8"/>
            <p:cNvSpPr/>
            <p:nvPr/>
          </p:nvSpPr>
          <p:spPr>
            <a:xfrm rot="5400000">
              <a:off x="757795"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8"/>
            <p:cNvSpPr/>
            <p:nvPr/>
          </p:nvSpPr>
          <p:spPr>
            <a:xfrm rot="5400000">
              <a:off x="2414486" y="133746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8"/>
            <p:cNvSpPr/>
            <p:nvPr/>
          </p:nvSpPr>
          <p:spPr>
            <a:xfrm rot="5400000">
              <a:off x="2414486" y="16758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8"/>
            <p:cNvSpPr/>
            <p:nvPr/>
          </p:nvSpPr>
          <p:spPr>
            <a:xfrm rot="5400000">
              <a:off x="9507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8"/>
            <p:cNvSpPr/>
            <p:nvPr/>
          </p:nvSpPr>
          <p:spPr>
            <a:xfrm rot="5400000">
              <a:off x="9507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8"/>
            <p:cNvSpPr/>
            <p:nvPr/>
          </p:nvSpPr>
          <p:spPr>
            <a:xfrm rot="5400000">
              <a:off x="9507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8"/>
            <p:cNvSpPr/>
            <p:nvPr/>
          </p:nvSpPr>
          <p:spPr>
            <a:xfrm rot="5400000">
              <a:off x="9507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8"/>
            <p:cNvSpPr/>
            <p:nvPr/>
          </p:nvSpPr>
          <p:spPr>
            <a:xfrm rot="5400000">
              <a:off x="473407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28"/>
            <p:cNvSpPr/>
            <p:nvPr/>
          </p:nvSpPr>
          <p:spPr>
            <a:xfrm rot="5400000">
              <a:off x="440272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28"/>
            <p:cNvSpPr/>
            <p:nvPr/>
          </p:nvSpPr>
          <p:spPr>
            <a:xfrm rot="5400000">
              <a:off x="407137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28"/>
            <p:cNvSpPr/>
            <p:nvPr/>
          </p:nvSpPr>
          <p:spPr>
            <a:xfrm rot="5400000">
              <a:off x="3740023"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8"/>
            <p:cNvSpPr/>
            <p:nvPr/>
          </p:nvSpPr>
          <p:spPr>
            <a:xfrm rot="5400000">
              <a:off x="3408674"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28"/>
            <p:cNvSpPr/>
            <p:nvPr/>
          </p:nvSpPr>
          <p:spPr>
            <a:xfrm rot="5400000">
              <a:off x="3077325"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28"/>
            <p:cNvSpPr/>
            <p:nvPr/>
          </p:nvSpPr>
          <p:spPr>
            <a:xfrm rot="5400000">
              <a:off x="274597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28"/>
            <p:cNvSpPr/>
            <p:nvPr/>
          </p:nvSpPr>
          <p:spPr>
            <a:xfrm rot="5400000">
              <a:off x="506542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28"/>
            <p:cNvSpPr/>
            <p:nvPr/>
          </p:nvSpPr>
          <p:spPr>
            <a:xfrm rot="5400000">
              <a:off x="340867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28"/>
            <p:cNvSpPr/>
            <p:nvPr/>
          </p:nvSpPr>
          <p:spPr>
            <a:xfrm rot="5400000">
              <a:off x="2745976"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28"/>
            <p:cNvSpPr/>
            <p:nvPr/>
          </p:nvSpPr>
          <p:spPr>
            <a:xfrm rot="5400000">
              <a:off x="506542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28"/>
            <p:cNvSpPr/>
            <p:nvPr/>
          </p:nvSpPr>
          <p:spPr>
            <a:xfrm rot="5400000">
              <a:off x="340867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28"/>
            <p:cNvSpPr/>
            <p:nvPr/>
          </p:nvSpPr>
          <p:spPr>
            <a:xfrm rot="5400000">
              <a:off x="2745976"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28"/>
            <p:cNvSpPr/>
            <p:nvPr/>
          </p:nvSpPr>
          <p:spPr>
            <a:xfrm rot="5400000">
              <a:off x="506542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28"/>
            <p:cNvSpPr/>
            <p:nvPr/>
          </p:nvSpPr>
          <p:spPr>
            <a:xfrm rot="5400000">
              <a:off x="340867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28"/>
            <p:cNvSpPr/>
            <p:nvPr/>
          </p:nvSpPr>
          <p:spPr>
            <a:xfrm rot="5400000">
              <a:off x="2745976"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28"/>
            <p:cNvSpPr/>
            <p:nvPr/>
          </p:nvSpPr>
          <p:spPr>
            <a:xfrm rot="5400000">
              <a:off x="506542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28"/>
            <p:cNvSpPr/>
            <p:nvPr/>
          </p:nvSpPr>
          <p:spPr>
            <a:xfrm rot="5400000">
              <a:off x="340867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28"/>
            <p:cNvSpPr/>
            <p:nvPr/>
          </p:nvSpPr>
          <p:spPr>
            <a:xfrm rot="5400000">
              <a:off x="2745976"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28"/>
            <p:cNvSpPr/>
            <p:nvPr/>
          </p:nvSpPr>
          <p:spPr>
            <a:xfrm rot="5400000">
              <a:off x="506542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28"/>
            <p:cNvSpPr/>
            <p:nvPr/>
          </p:nvSpPr>
          <p:spPr>
            <a:xfrm rot="5400000">
              <a:off x="473407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28"/>
            <p:cNvSpPr/>
            <p:nvPr/>
          </p:nvSpPr>
          <p:spPr>
            <a:xfrm rot="5400000">
              <a:off x="473407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28"/>
            <p:cNvSpPr/>
            <p:nvPr/>
          </p:nvSpPr>
          <p:spPr>
            <a:xfrm rot="5400000">
              <a:off x="473407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28"/>
            <p:cNvSpPr/>
            <p:nvPr/>
          </p:nvSpPr>
          <p:spPr>
            <a:xfrm rot="5400000">
              <a:off x="473407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28"/>
            <p:cNvSpPr/>
            <p:nvPr/>
          </p:nvSpPr>
          <p:spPr>
            <a:xfrm rot="5400000">
              <a:off x="4402782"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28"/>
            <p:cNvSpPr/>
            <p:nvPr/>
          </p:nvSpPr>
          <p:spPr>
            <a:xfrm rot="5400000">
              <a:off x="4402782"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28"/>
            <p:cNvSpPr/>
            <p:nvPr/>
          </p:nvSpPr>
          <p:spPr>
            <a:xfrm rot="5400000">
              <a:off x="4402782"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28"/>
            <p:cNvSpPr/>
            <p:nvPr/>
          </p:nvSpPr>
          <p:spPr>
            <a:xfrm rot="5400000">
              <a:off x="4402782"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28"/>
            <p:cNvSpPr/>
            <p:nvPr/>
          </p:nvSpPr>
          <p:spPr>
            <a:xfrm rot="5400000">
              <a:off x="4071407"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28"/>
            <p:cNvSpPr/>
            <p:nvPr/>
          </p:nvSpPr>
          <p:spPr>
            <a:xfrm rot="5400000">
              <a:off x="4071407"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28"/>
            <p:cNvSpPr/>
            <p:nvPr/>
          </p:nvSpPr>
          <p:spPr>
            <a:xfrm rot="5400000">
              <a:off x="4071407"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28"/>
            <p:cNvSpPr/>
            <p:nvPr/>
          </p:nvSpPr>
          <p:spPr>
            <a:xfrm rot="5400000">
              <a:off x="4071407"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28"/>
            <p:cNvSpPr/>
            <p:nvPr/>
          </p:nvSpPr>
          <p:spPr>
            <a:xfrm rot="5400000">
              <a:off x="374007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28"/>
            <p:cNvSpPr/>
            <p:nvPr/>
          </p:nvSpPr>
          <p:spPr>
            <a:xfrm rot="5400000">
              <a:off x="374007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8"/>
            <p:cNvSpPr/>
            <p:nvPr/>
          </p:nvSpPr>
          <p:spPr>
            <a:xfrm rot="5400000">
              <a:off x="374007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8"/>
            <p:cNvSpPr/>
            <p:nvPr/>
          </p:nvSpPr>
          <p:spPr>
            <a:xfrm rot="5400000">
              <a:off x="374007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8"/>
            <p:cNvSpPr/>
            <p:nvPr/>
          </p:nvSpPr>
          <p:spPr>
            <a:xfrm rot="5400000">
              <a:off x="307734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8"/>
            <p:cNvSpPr/>
            <p:nvPr/>
          </p:nvSpPr>
          <p:spPr>
            <a:xfrm rot="5400000">
              <a:off x="307734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8"/>
            <p:cNvSpPr/>
            <p:nvPr/>
          </p:nvSpPr>
          <p:spPr>
            <a:xfrm rot="5400000">
              <a:off x="307734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8"/>
            <p:cNvSpPr/>
            <p:nvPr/>
          </p:nvSpPr>
          <p:spPr>
            <a:xfrm rot="5400000">
              <a:off x="307734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8"/>
            <p:cNvSpPr/>
            <p:nvPr/>
          </p:nvSpPr>
          <p:spPr>
            <a:xfrm rot="5400000">
              <a:off x="738502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8"/>
            <p:cNvSpPr/>
            <p:nvPr/>
          </p:nvSpPr>
          <p:spPr>
            <a:xfrm rot="5400000">
              <a:off x="705367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8"/>
            <p:cNvSpPr/>
            <p:nvPr/>
          </p:nvSpPr>
          <p:spPr>
            <a:xfrm rot="5400000">
              <a:off x="672232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8"/>
            <p:cNvSpPr/>
            <p:nvPr/>
          </p:nvSpPr>
          <p:spPr>
            <a:xfrm rot="5400000">
              <a:off x="6390973"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8"/>
            <p:cNvSpPr/>
            <p:nvPr/>
          </p:nvSpPr>
          <p:spPr>
            <a:xfrm rot="5400000">
              <a:off x="6059624"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8"/>
            <p:cNvSpPr/>
            <p:nvPr/>
          </p:nvSpPr>
          <p:spPr>
            <a:xfrm rot="5400000">
              <a:off x="5728275"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8"/>
            <p:cNvSpPr/>
            <p:nvPr/>
          </p:nvSpPr>
          <p:spPr>
            <a:xfrm rot="5400000">
              <a:off x="804771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8"/>
            <p:cNvSpPr/>
            <p:nvPr/>
          </p:nvSpPr>
          <p:spPr>
            <a:xfrm rot="5400000">
              <a:off x="539692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8"/>
            <p:cNvSpPr/>
            <p:nvPr/>
          </p:nvSpPr>
          <p:spPr>
            <a:xfrm rot="5400000">
              <a:off x="771637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8"/>
            <p:cNvSpPr/>
            <p:nvPr/>
          </p:nvSpPr>
          <p:spPr>
            <a:xfrm rot="5400000">
              <a:off x="605962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8"/>
            <p:cNvSpPr/>
            <p:nvPr/>
          </p:nvSpPr>
          <p:spPr>
            <a:xfrm rot="5400000">
              <a:off x="8047711"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8"/>
            <p:cNvSpPr/>
            <p:nvPr/>
          </p:nvSpPr>
          <p:spPr>
            <a:xfrm rot="5400000">
              <a:off x="5396926"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8"/>
            <p:cNvSpPr/>
            <p:nvPr/>
          </p:nvSpPr>
          <p:spPr>
            <a:xfrm rot="5400000">
              <a:off x="771637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8"/>
            <p:cNvSpPr/>
            <p:nvPr/>
          </p:nvSpPr>
          <p:spPr>
            <a:xfrm rot="5400000">
              <a:off x="605962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8"/>
            <p:cNvSpPr/>
            <p:nvPr/>
          </p:nvSpPr>
          <p:spPr>
            <a:xfrm rot="5400000">
              <a:off x="8047711"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8"/>
            <p:cNvSpPr/>
            <p:nvPr/>
          </p:nvSpPr>
          <p:spPr>
            <a:xfrm rot="5400000">
              <a:off x="5396926"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8"/>
            <p:cNvSpPr/>
            <p:nvPr/>
          </p:nvSpPr>
          <p:spPr>
            <a:xfrm rot="5400000">
              <a:off x="771637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8"/>
            <p:cNvSpPr/>
            <p:nvPr/>
          </p:nvSpPr>
          <p:spPr>
            <a:xfrm rot="5400000">
              <a:off x="605962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8"/>
            <p:cNvSpPr/>
            <p:nvPr/>
          </p:nvSpPr>
          <p:spPr>
            <a:xfrm rot="5400000">
              <a:off x="5396926"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8"/>
            <p:cNvSpPr/>
            <p:nvPr/>
          </p:nvSpPr>
          <p:spPr>
            <a:xfrm rot="5400000">
              <a:off x="771637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8"/>
            <p:cNvSpPr/>
            <p:nvPr/>
          </p:nvSpPr>
          <p:spPr>
            <a:xfrm rot="5400000">
              <a:off x="605962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8"/>
            <p:cNvSpPr/>
            <p:nvPr/>
          </p:nvSpPr>
          <p:spPr>
            <a:xfrm rot="5400000">
              <a:off x="5396926"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8"/>
            <p:cNvSpPr/>
            <p:nvPr/>
          </p:nvSpPr>
          <p:spPr>
            <a:xfrm rot="5400000">
              <a:off x="771637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8"/>
            <p:cNvSpPr/>
            <p:nvPr/>
          </p:nvSpPr>
          <p:spPr>
            <a:xfrm rot="5400000">
              <a:off x="738502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8"/>
            <p:cNvSpPr/>
            <p:nvPr/>
          </p:nvSpPr>
          <p:spPr>
            <a:xfrm rot="5400000">
              <a:off x="738502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8"/>
            <p:cNvSpPr/>
            <p:nvPr/>
          </p:nvSpPr>
          <p:spPr>
            <a:xfrm rot="5400000">
              <a:off x="738502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8"/>
            <p:cNvSpPr/>
            <p:nvPr/>
          </p:nvSpPr>
          <p:spPr>
            <a:xfrm rot="5400000">
              <a:off x="738502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8"/>
            <p:cNvSpPr/>
            <p:nvPr/>
          </p:nvSpPr>
          <p:spPr>
            <a:xfrm rot="5400000">
              <a:off x="7053732"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8"/>
            <p:cNvSpPr/>
            <p:nvPr/>
          </p:nvSpPr>
          <p:spPr>
            <a:xfrm rot="5400000">
              <a:off x="7053732"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8"/>
            <p:cNvSpPr/>
            <p:nvPr/>
          </p:nvSpPr>
          <p:spPr>
            <a:xfrm rot="5400000">
              <a:off x="7053732"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8"/>
            <p:cNvSpPr/>
            <p:nvPr/>
          </p:nvSpPr>
          <p:spPr>
            <a:xfrm rot="5400000">
              <a:off x="7053732"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8"/>
            <p:cNvSpPr/>
            <p:nvPr/>
          </p:nvSpPr>
          <p:spPr>
            <a:xfrm rot="5400000">
              <a:off x="6722357"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8"/>
            <p:cNvSpPr/>
            <p:nvPr/>
          </p:nvSpPr>
          <p:spPr>
            <a:xfrm rot="5400000">
              <a:off x="6722357"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8"/>
            <p:cNvSpPr/>
            <p:nvPr/>
          </p:nvSpPr>
          <p:spPr>
            <a:xfrm rot="5400000">
              <a:off x="6722357"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8"/>
            <p:cNvSpPr/>
            <p:nvPr/>
          </p:nvSpPr>
          <p:spPr>
            <a:xfrm rot="5400000">
              <a:off x="6722357"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8"/>
            <p:cNvSpPr/>
            <p:nvPr/>
          </p:nvSpPr>
          <p:spPr>
            <a:xfrm rot="5400000">
              <a:off x="639102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8"/>
            <p:cNvSpPr/>
            <p:nvPr/>
          </p:nvSpPr>
          <p:spPr>
            <a:xfrm rot="5400000">
              <a:off x="639102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8"/>
            <p:cNvSpPr/>
            <p:nvPr/>
          </p:nvSpPr>
          <p:spPr>
            <a:xfrm rot="5400000">
              <a:off x="639102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8"/>
            <p:cNvSpPr/>
            <p:nvPr/>
          </p:nvSpPr>
          <p:spPr>
            <a:xfrm rot="5400000">
              <a:off x="639102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8"/>
            <p:cNvSpPr/>
            <p:nvPr/>
          </p:nvSpPr>
          <p:spPr>
            <a:xfrm rot="5400000">
              <a:off x="8047711" y="133746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8"/>
            <p:cNvSpPr/>
            <p:nvPr/>
          </p:nvSpPr>
          <p:spPr>
            <a:xfrm rot="5400000">
              <a:off x="8047711" y="16758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8"/>
            <p:cNvSpPr/>
            <p:nvPr/>
          </p:nvSpPr>
          <p:spPr>
            <a:xfrm rot="5400000">
              <a:off x="57282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8"/>
            <p:cNvSpPr/>
            <p:nvPr/>
          </p:nvSpPr>
          <p:spPr>
            <a:xfrm rot="5400000">
              <a:off x="57282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8"/>
            <p:cNvSpPr/>
            <p:nvPr/>
          </p:nvSpPr>
          <p:spPr>
            <a:xfrm rot="5400000">
              <a:off x="57282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8"/>
            <p:cNvSpPr/>
            <p:nvPr/>
          </p:nvSpPr>
          <p:spPr>
            <a:xfrm rot="5400000">
              <a:off x="57282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8"/>
            <p:cNvSpPr/>
            <p:nvPr/>
          </p:nvSpPr>
          <p:spPr>
            <a:xfrm rot="5400000">
              <a:off x="9041899"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8"/>
            <p:cNvSpPr/>
            <p:nvPr/>
          </p:nvSpPr>
          <p:spPr>
            <a:xfrm rot="5400000">
              <a:off x="8710550"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8"/>
            <p:cNvSpPr/>
            <p:nvPr/>
          </p:nvSpPr>
          <p:spPr>
            <a:xfrm rot="5400000">
              <a:off x="837920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8"/>
            <p:cNvSpPr/>
            <p:nvPr/>
          </p:nvSpPr>
          <p:spPr>
            <a:xfrm rot="5400000">
              <a:off x="90418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8"/>
            <p:cNvSpPr/>
            <p:nvPr/>
          </p:nvSpPr>
          <p:spPr>
            <a:xfrm rot="5400000">
              <a:off x="8379201"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8"/>
            <p:cNvSpPr/>
            <p:nvPr/>
          </p:nvSpPr>
          <p:spPr>
            <a:xfrm rot="5400000">
              <a:off x="90418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8"/>
            <p:cNvSpPr/>
            <p:nvPr/>
          </p:nvSpPr>
          <p:spPr>
            <a:xfrm rot="5400000">
              <a:off x="8379201"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8"/>
            <p:cNvSpPr/>
            <p:nvPr/>
          </p:nvSpPr>
          <p:spPr>
            <a:xfrm rot="5400000">
              <a:off x="90418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8"/>
            <p:cNvSpPr/>
            <p:nvPr/>
          </p:nvSpPr>
          <p:spPr>
            <a:xfrm rot="5400000">
              <a:off x="8379201"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8"/>
            <p:cNvSpPr/>
            <p:nvPr/>
          </p:nvSpPr>
          <p:spPr>
            <a:xfrm rot="5400000">
              <a:off x="90418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8"/>
            <p:cNvSpPr/>
            <p:nvPr/>
          </p:nvSpPr>
          <p:spPr>
            <a:xfrm rot="5400000">
              <a:off x="8379201"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8"/>
            <p:cNvSpPr/>
            <p:nvPr/>
          </p:nvSpPr>
          <p:spPr>
            <a:xfrm rot="5400000">
              <a:off x="871057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8"/>
            <p:cNvSpPr/>
            <p:nvPr/>
          </p:nvSpPr>
          <p:spPr>
            <a:xfrm rot="5400000">
              <a:off x="871057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8"/>
            <p:cNvSpPr/>
            <p:nvPr/>
          </p:nvSpPr>
          <p:spPr>
            <a:xfrm rot="5400000">
              <a:off x="871057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8"/>
            <p:cNvSpPr/>
            <p:nvPr/>
          </p:nvSpPr>
          <p:spPr>
            <a:xfrm rot="5400000">
              <a:off x="871057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04" name="Google Shape;3504;p28"/>
          <p:cNvPicPr preferRelativeResize="0"/>
          <p:nvPr/>
        </p:nvPicPr>
        <p:blipFill>
          <a:blip r:embed="rId2">
            <a:alphaModFix/>
          </a:blip>
          <a:stretch>
            <a:fillRect/>
          </a:stretch>
        </p:blipFill>
        <p:spPr>
          <a:xfrm>
            <a:off x="76200" y="2335625"/>
            <a:ext cx="4600699" cy="2731674"/>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2_6_2_1">
    <p:spTree>
      <p:nvGrpSpPr>
        <p:cNvPr id="1" name="Shape 3505"/>
        <p:cNvGrpSpPr/>
        <p:nvPr/>
      </p:nvGrpSpPr>
      <p:grpSpPr>
        <a:xfrm>
          <a:off x="0" y="0"/>
          <a:ext cx="0" cy="0"/>
          <a:chOff x="0" y="0"/>
          <a:chExt cx="0" cy="0"/>
        </a:xfrm>
      </p:grpSpPr>
      <p:grpSp>
        <p:nvGrpSpPr>
          <p:cNvPr id="3506" name="Google Shape;3506;p29"/>
          <p:cNvGrpSpPr/>
          <p:nvPr/>
        </p:nvGrpSpPr>
        <p:grpSpPr>
          <a:xfrm>
            <a:off x="-232849" y="-214548"/>
            <a:ext cx="9609698" cy="1691981"/>
            <a:chOff x="-232849" y="318827"/>
            <a:chExt cx="9609698" cy="1691981"/>
          </a:xfrm>
        </p:grpSpPr>
        <p:sp>
          <p:nvSpPr>
            <p:cNvPr id="3507" name="Google Shape;3507;p29"/>
            <p:cNvSpPr/>
            <p:nvPr/>
          </p:nvSpPr>
          <p:spPr>
            <a:xfrm rot="5400000">
              <a:off x="175179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9"/>
            <p:cNvSpPr/>
            <p:nvPr/>
          </p:nvSpPr>
          <p:spPr>
            <a:xfrm rot="5400000">
              <a:off x="1420447"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9"/>
            <p:cNvSpPr/>
            <p:nvPr/>
          </p:nvSpPr>
          <p:spPr>
            <a:xfrm rot="5400000">
              <a:off x="1089097"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9"/>
            <p:cNvSpPr/>
            <p:nvPr/>
          </p:nvSpPr>
          <p:spPr>
            <a:xfrm rot="5400000">
              <a:off x="757748"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9"/>
            <p:cNvSpPr/>
            <p:nvPr/>
          </p:nvSpPr>
          <p:spPr>
            <a:xfrm rot="5400000">
              <a:off x="426399"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9"/>
            <p:cNvSpPr/>
            <p:nvPr/>
          </p:nvSpPr>
          <p:spPr>
            <a:xfrm rot="5400000">
              <a:off x="95050"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9"/>
            <p:cNvSpPr/>
            <p:nvPr/>
          </p:nvSpPr>
          <p:spPr>
            <a:xfrm rot="5400000">
              <a:off x="241448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9"/>
            <p:cNvSpPr/>
            <p:nvPr/>
          </p:nvSpPr>
          <p:spPr>
            <a:xfrm rot="5400000">
              <a:off x="-236299"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9"/>
            <p:cNvSpPr/>
            <p:nvPr/>
          </p:nvSpPr>
          <p:spPr>
            <a:xfrm rot="5400000">
              <a:off x="2083145"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9"/>
            <p:cNvSpPr/>
            <p:nvPr/>
          </p:nvSpPr>
          <p:spPr>
            <a:xfrm rot="5400000">
              <a:off x="4263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9"/>
            <p:cNvSpPr/>
            <p:nvPr/>
          </p:nvSpPr>
          <p:spPr>
            <a:xfrm rot="5400000">
              <a:off x="2414486"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9"/>
            <p:cNvSpPr/>
            <p:nvPr/>
          </p:nvSpPr>
          <p:spPr>
            <a:xfrm rot="5400000">
              <a:off x="-2362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9"/>
            <p:cNvSpPr/>
            <p:nvPr/>
          </p:nvSpPr>
          <p:spPr>
            <a:xfrm rot="5400000">
              <a:off x="2083145"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9"/>
            <p:cNvSpPr/>
            <p:nvPr/>
          </p:nvSpPr>
          <p:spPr>
            <a:xfrm rot="5400000">
              <a:off x="4263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9"/>
            <p:cNvSpPr/>
            <p:nvPr/>
          </p:nvSpPr>
          <p:spPr>
            <a:xfrm rot="5400000">
              <a:off x="2414486"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9"/>
            <p:cNvSpPr/>
            <p:nvPr/>
          </p:nvSpPr>
          <p:spPr>
            <a:xfrm rot="5400000">
              <a:off x="-2362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9"/>
            <p:cNvSpPr/>
            <p:nvPr/>
          </p:nvSpPr>
          <p:spPr>
            <a:xfrm rot="5400000">
              <a:off x="2083145"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9"/>
            <p:cNvSpPr/>
            <p:nvPr/>
          </p:nvSpPr>
          <p:spPr>
            <a:xfrm rot="5400000">
              <a:off x="4263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9"/>
            <p:cNvSpPr/>
            <p:nvPr/>
          </p:nvSpPr>
          <p:spPr>
            <a:xfrm rot="5400000">
              <a:off x="-2362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9"/>
            <p:cNvSpPr/>
            <p:nvPr/>
          </p:nvSpPr>
          <p:spPr>
            <a:xfrm rot="5400000">
              <a:off x="2083145"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9"/>
            <p:cNvSpPr/>
            <p:nvPr/>
          </p:nvSpPr>
          <p:spPr>
            <a:xfrm rot="5400000">
              <a:off x="4263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9"/>
            <p:cNvSpPr/>
            <p:nvPr/>
          </p:nvSpPr>
          <p:spPr>
            <a:xfrm rot="5400000">
              <a:off x="-2362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9"/>
            <p:cNvSpPr/>
            <p:nvPr/>
          </p:nvSpPr>
          <p:spPr>
            <a:xfrm rot="5400000">
              <a:off x="208315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9"/>
            <p:cNvSpPr/>
            <p:nvPr/>
          </p:nvSpPr>
          <p:spPr>
            <a:xfrm rot="5400000">
              <a:off x="1751795"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9"/>
            <p:cNvSpPr/>
            <p:nvPr/>
          </p:nvSpPr>
          <p:spPr>
            <a:xfrm rot="5400000">
              <a:off x="1751795"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9"/>
            <p:cNvSpPr/>
            <p:nvPr/>
          </p:nvSpPr>
          <p:spPr>
            <a:xfrm rot="5400000">
              <a:off x="1751795"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9"/>
            <p:cNvSpPr/>
            <p:nvPr/>
          </p:nvSpPr>
          <p:spPr>
            <a:xfrm rot="5400000">
              <a:off x="1751795"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9"/>
            <p:cNvSpPr/>
            <p:nvPr/>
          </p:nvSpPr>
          <p:spPr>
            <a:xfrm rot="5400000">
              <a:off x="1420507"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9"/>
            <p:cNvSpPr/>
            <p:nvPr/>
          </p:nvSpPr>
          <p:spPr>
            <a:xfrm rot="5400000">
              <a:off x="1420507"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9"/>
            <p:cNvSpPr/>
            <p:nvPr/>
          </p:nvSpPr>
          <p:spPr>
            <a:xfrm rot="5400000">
              <a:off x="1420507"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9"/>
            <p:cNvSpPr/>
            <p:nvPr/>
          </p:nvSpPr>
          <p:spPr>
            <a:xfrm rot="5400000">
              <a:off x="1420507"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9"/>
            <p:cNvSpPr/>
            <p:nvPr/>
          </p:nvSpPr>
          <p:spPr>
            <a:xfrm rot="5400000">
              <a:off x="1089132"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9"/>
            <p:cNvSpPr/>
            <p:nvPr/>
          </p:nvSpPr>
          <p:spPr>
            <a:xfrm rot="5400000">
              <a:off x="1089132"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9"/>
            <p:cNvSpPr/>
            <p:nvPr/>
          </p:nvSpPr>
          <p:spPr>
            <a:xfrm rot="5400000">
              <a:off x="1089132"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9"/>
            <p:cNvSpPr/>
            <p:nvPr/>
          </p:nvSpPr>
          <p:spPr>
            <a:xfrm rot="5400000">
              <a:off x="1089132"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9"/>
            <p:cNvSpPr/>
            <p:nvPr/>
          </p:nvSpPr>
          <p:spPr>
            <a:xfrm rot="5400000">
              <a:off x="757795"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9"/>
            <p:cNvSpPr/>
            <p:nvPr/>
          </p:nvSpPr>
          <p:spPr>
            <a:xfrm rot="5400000">
              <a:off x="757795"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9"/>
            <p:cNvSpPr/>
            <p:nvPr/>
          </p:nvSpPr>
          <p:spPr>
            <a:xfrm rot="5400000">
              <a:off x="757795"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9"/>
            <p:cNvSpPr/>
            <p:nvPr/>
          </p:nvSpPr>
          <p:spPr>
            <a:xfrm rot="5400000">
              <a:off x="757795"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9"/>
            <p:cNvSpPr/>
            <p:nvPr/>
          </p:nvSpPr>
          <p:spPr>
            <a:xfrm rot="5400000">
              <a:off x="2414486" y="133746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9"/>
            <p:cNvSpPr/>
            <p:nvPr/>
          </p:nvSpPr>
          <p:spPr>
            <a:xfrm rot="5400000">
              <a:off x="2414486" y="16758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9"/>
            <p:cNvSpPr/>
            <p:nvPr/>
          </p:nvSpPr>
          <p:spPr>
            <a:xfrm rot="5400000">
              <a:off x="9507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29"/>
            <p:cNvSpPr/>
            <p:nvPr/>
          </p:nvSpPr>
          <p:spPr>
            <a:xfrm rot="5400000">
              <a:off x="9507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29"/>
            <p:cNvSpPr/>
            <p:nvPr/>
          </p:nvSpPr>
          <p:spPr>
            <a:xfrm rot="5400000">
              <a:off x="9507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29"/>
            <p:cNvSpPr/>
            <p:nvPr/>
          </p:nvSpPr>
          <p:spPr>
            <a:xfrm rot="5400000">
              <a:off x="9507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29"/>
            <p:cNvSpPr/>
            <p:nvPr/>
          </p:nvSpPr>
          <p:spPr>
            <a:xfrm rot="5400000">
              <a:off x="473407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29"/>
            <p:cNvSpPr/>
            <p:nvPr/>
          </p:nvSpPr>
          <p:spPr>
            <a:xfrm rot="5400000">
              <a:off x="440272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29"/>
            <p:cNvSpPr/>
            <p:nvPr/>
          </p:nvSpPr>
          <p:spPr>
            <a:xfrm rot="5400000">
              <a:off x="407137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29"/>
            <p:cNvSpPr/>
            <p:nvPr/>
          </p:nvSpPr>
          <p:spPr>
            <a:xfrm rot="5400000">
              <a:off x="3740023"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29"/>
            <p:cNvSpPr/>
            <p:nvPr/>
          </p:nvSpPr>
          <p:spPr>
            <a:xfrm rot="5400000">
              <a:off x="3408674"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9"/>
            <p:cNvSpPr/>
            <p:nvPr/>
          </p:nvSpPr>
          <p:spPr>
            <a:xfrm rot="5400000">
              <a:off x="3077325"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9"/>
            <p:cNvSpPr/>
            <p:nvPr/>
          </p:nvSpPr>
          <p:spPr>
            <a:xfrm rot="5400000">
              <a:off x="274597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9"/>
            <p:cNvSpPr/>
            <p:nvPr/>
          </p:nvSpPr>
          <p:spPr>
            <a:xfrm rot="5400000">
              <a:off x="506542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9"/>
            <p:cNvSpPr/>
            <p:nvPr/>
          </p:nvSpPr>
          <p:spPr>
            <a:xfrm rot="5400000">
              <a:off x="340867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9"/>
            <p:cNvSpPr/>
            <p:nvPr/>
          </p:nvSpPr>
          <p:spPr>
            <a:xfrm rot="5400000">
              <a:off x="2745976"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9"/>
            <p:cNvSpPr/>
            <p:nvPr/>
          </p:nvSpPr>
          <p:spPr>
            <a:xfrm rot="5400000">
              <a:off x="506542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9"/>
            <p:cNvSpPr/>
            <p:nvPr/>
          </p:nvSpPr>
          <p:spPr>
            <a:xfrm rot="5400000">
              <a:off x="340867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9"/>
            <p:cNvSpPr/>
            <p:nvPr/>
          </p:nvSpPr>
          <p:spPr>
            <a:xfrm rot="5400000">
              <a:off x="2745976"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29"/>
            <p:cNvSpPr/>
            <p:nvPr/>
          </p:nvSpPr>
          <p:spPr>
            <a:xfrm rot="5400000">
              <a:off x="506542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29"/>
            <p:cNvSpPr/>
            <p:nvPr/>
          </p:nvSpPr>
          <p:spPr>
            <a:xfrm rot="5400000">
              <a:off x="340867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9"/>
            <p:cNvSpPr/>
            <p:nvPr/>
          </p:nvSpPr>
          <p:spPr>
            <a:xfrm rot="5400000">
              <a:off x="2745976"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29"/>
            <p:cNvSpPr/>
            <p:nvPr/>
          </p:nvSpPr>
          <p:spPr>
            <a:xfrm rot="5400000">
              <a:off x="506542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29"/>
            <p:cNvSpPr/>
            <p:nvPr/>
          </p:nvSpPr>
          <p:spPr>
            <a:xfrm rot="5400000">
              <a:off x="340867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9"/>
            <p:cNvSpPr/>
            <p:nvPr/>
          </p:nvSpPr>
          <p:spPr>
            <a:xfrm rot="5400000">
              <a:off x="2745976"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9"/>
            <p:cNvSpPr/>
            <p:nvPr/>
          </p:nvSpPr>
          <p:spPr>
            <a:xfrm rot="5400000">
              <a:off x="506542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9"/>
            <p:cNvSpPr/>
            <p:nvPr/>
          </p:nvSpPr>
          <p:spPr>
            <a:xfrm rot="5400000">
              <a:off x="473407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9"/>
            <p:cNvSpPr/>
            <p:nvPr/>
          </p:nvSpPr>
          <p:spPr>
            <a:xfrm rot="5400000">
              <a:off x="473407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9"/>
            <p:cNvSpPr/>
            <p:nvPr/>
          </p:nvSpPr>
          <p:spPr>
            <a:xfrm rot="5400000">
              <a:off x="473407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9"/>
            <p:cNvSpPr/>
            <p:nvPr/>
          </p:nvSpPr>
          <p:spPr>
            <a:xfrm rot="5400000">
              <a:off x="473407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9"/>
            <p:cNvSpPr/>
            <p:nvPr/>
          </p:nvSpPr>
          <p:spPr>
            <a:xfrm rot="5400000">
              <a:off x="4402782"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9"/>
            <p:cNvSpPr/>
            <p:nvPr/>
          </p:nvSpPr>
          <p:spPr>
            <a:xfrm rot="5400000">
              <a:off x="4402782"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29"/>
            <p:cNvSpPr/>
            <p:nvPr/>
          </p:nvSpPr>
          <p:spPr>
            <a:xfrm rot="5400000">
              <a:off x="4402782"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9"/>
            <p:cNvSpPr/>
            <p:nvPr/>
          </p:nvSpPr>
          <p:spPr>
            <a:xfrm rot="5400000">
              <a:off x="4402782"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9"/>
            <p:cNvSpPr/>
            <p:nvPr/>
          </p:nvSpPr>
          <p:spPr>
            <a:xfrm rot="5400000">
              <a:off x="4071407"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9"/>
            <p:cNvSpPr/>
            <p:nvPr/>
          </p:nvSpPr>
          <p:spPr>
            <a:xfrm rot="5400000">
              <a:off x="4071407"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9"/>
            <p:cNvSpPr/>
            <p:nvPr/>
          </p:nvSpPr>
          <p:spPr>
            <a:xfrm rot="5400000">
              <a:off x="4071407"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9"/>
            <p:cNvSpPr/>
            <p:nvPr/>
          </p:nvSpPr>
          <p:spPr>
            <a:xfrm rot="5400000">
              <a:off x="4071407"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9"/>
            <p:cNvSpPr/>
            <p:nvPr/>
          </p:nvSpPr>
          <p:spPr>
            <a:xfrm rot="5400000">
              <a:off x="374007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9"/>
            <p:cNvSpPr/>
            <p:nvPr/>
          </p:nvSpPr>
          <p:spPr>
            <a:xfrm rot="5400000">
              <a:off x="374007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9"/>
            <p:cNvSpPr/>
            <p:nvPr/>
          </p:nvSpPr>
          <p:spPr>
            <a:xfrm rot="5400000">
              <a:off x="374007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29"/>
            <p:cNvSpPr/>
            <p:nvPr/>
          </p:nvSpPr>
          <p:spPr>
            <a:xfrm rot="5400000">
              <a:off x="374007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29"/>
            <p:cNvSpPr/>
            <p:nvPr/>
          </p:nvSpPr>
          <p:spPr>
            <a:xfrm rot="5400000">
              <a:off x="307734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9"/>
            <p:cNvSpPr/>
            <p:nvPr/>
          </p:nvSpPr>
          <p:spPr>
            <a:xfrm rot="5400000">
              <a:off x="307734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9"/>
            <p:cNvSpPr/>
            <p:nvPr/>
          </p:nvSpPr>
          <p:spPr>
            <a:xfrm rot="5400000">
              <a:off x="307734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9"/>
            <p:cNvSpPr/>
            <p:nvPr/>
          </p:nvSpPr>
          <p:spPr>
            <a:xfrm rot="5400000">
              <a:off x="307734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9"/>
            <p:cNvSpPr/>
            <p:nvPr/>
          </p:nvSpPr>
          <p:spPr>
            <a:xfrm rot="5400000">
              <a:off x="738502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9"/>
            <p:cNvSpPr/>
            <p:nvPr/>
          </p:nvSpPr>
          <p:spPr>
            <a:xfrm rot="5400000">
              <a:off x="705367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9"/>
            <p:cNvSpPr/>
            <p:nvPr/>
          </p:nvSpPr>
          <p:spPr>
            <a:xfrm rot="5400000">
              <a:off x="672232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9"/>
            <p:cNvSpPr/>
            <p:nvPr/>
          </p:nvSpPr>
          <p:spPr>
            <a:xfrm rot="5400000">
              <a:off x="6390973"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9"/>
            <p:cNvSpPr/>
            <p:nvPr/>
          </p:nvSpPr>
          <p:spPr>
            <a:xfrm rot="5400000">
              <a:off x="6059624"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9"/>
            <p:cNvSpPr/>
            <p:nvPr/>
          </p:nvSpPr>
          <p:spPr>
            <a:xfrm rot="5400000">
              <a:off x="5728275"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9"/>
            <p:cNvSpPr/>
            <p:nvPr/>
          </p:nvSpPr>
          <p:spPr>
            <a:xfrm rot="5400000">
              <a:off x="804771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9"/>
            <p:cNvSpPr/>
            <p:nvPr/>
          </p:nvSpPr>
          <p:spPr>
            <a:xfrm rot="5400000">
              <a:off x="539692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9"/>
            <p:cNvSpPr/>
            <p:nvPr/>
          </p:nvSpPr>
          <p:spPr>
            <a:xfrm rot="5400000">
              <a:off x="771637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9"/>
            <p:cNvSpPr/>
            <p:nvPr/>
          </p:nvSpPr>
          <p:spPr>
            <a:xfrm rot="5400000">
              <a:off x="605962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9"/>
            <p:cNvSpPr/>
            <p:nvPr/>
          </p:nvSpPr>
          <p:spPr>
            <a:xfrm rot="5400000">
              <a:off x="8047711"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9"/>
            <p:cNvSpPr/>
            <p:nvPr/>
          </p:nvSpPr>
          <p:spPr>
            <a:xfrm rot="5400000">
              <a:off x="5396926"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9"/>
            <p:cNvSpPr/>
            <p:nvPr/>
          </p:nvSpPr>
          <p:spPr>
            <a:xfrm rot="5400000">
              <a:off x="771637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9"/>
            <p:cNvSpPr/>
            <p:nvPr/>
          </p:nvSpPr>
          <p:spPr>
            <a:xfrm rot="5400000">
              <a:off x="605962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9"/>
            <p:cNvSpPr/>
            <p:nvPr/>
          </p:nvSpPr>
          <p:spPr>
            <a:xfrm rot="5400000">
              <a:off x="8047711"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9"/>
            <p:cNvSpPr/>
            <p:nvPr/>
          </p:nvSpPr>
          <p:spPr>
            <a:xfrm rot="5400000">
              <a:off x="5396926"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9"/>
            <p:cNvSpPr/>
            <p:nvPr/>
          </p:nvSpPr>
          <p:spPr>
            <a:xfrm rot="5400000">
              <a:off x="771637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9"/>
            <p:cNvSpPr/>
            <p:nvPr/>
          </p:nvSpPr>
          <p:spPr>
            <a:xfrm rot="5400000">
              <a:off x="605962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9"/>
            <p:cNvSpPr/>
            <p:nvPr/>
          </p:nvSpPr>
          <p:spPr>
            <a:xfrm rot="5400000">
              <a:off x="5396926"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9"/>
            <p:cNvSpPr/>
            <p:nvPr/>
          </p:nvSpPr>
          <p:spPr>
            <a:xfrm rot="5400000">
              <a:off x="771637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9"/>
            <p:cNvSpPr/>
            <p:nvPr/>
          </p:nvSpPr>
          <p:spPr>
            <a:xfrm rot="5400000">
              <a:off x="605962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9"/>
            <p:cNvSpPr/>
            <p:nvPr/>
          </p:nvSpPr>
          <p:spPr>
            <a:xfrm rot="5400000">
              <a:off x="5396926"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9"/>
            <p:cNvSpPr/>
            <p:nvPr/>
          </p:nvSpPr>
          <p:spPr>
            <a:xfrm rot="5400000">
              <a:off x="771637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9"/>
            <p:cNvSpPr/>
            <p:nvPr/>
          </p:nvSpPr>
          <p:spPr>
            <a:xfrm rot="5400000">
              <a:off x="738502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9"/>
            <p:cNvSpPr/>
            <p:nvPr/>
          </p:nvSpPr>
          <p:spPr>
            <a:xfrm rot="5400000">
              <a:off x="738502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9"/>
            <p:cNvSpPr/>
            <p:nvPr/>
          </p:nvSpPr>
          <p:spPr>
            <a:xfrm rot="5400000">
              <a:off x="738502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9"/>
            <p:cNvSpPr/>
            <p:nvPr/>
          </p:nvSpPr>
          <p:spPr>
            <a:xfrm rot="5400000">
              <a:off x="738502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9"/>
            <p:cNvSpPr/>
            <p:nvPr/>
          </p:nvSpPr>
          <p:spPr>
            <a:xfrm rot="5400000">
              <a:off x="7053732"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9"/>
            <p:cNvSpPr/>
            <p:nvPr/>
          </p:nvSpPr>
          <p:spPr>
            <a:xfrm rot="5400000">
              <a:off x="7053732"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9"/>
            <p:cNvSpPr/>
            <p:nvPr/>
          </p:nvSpPr>
          <p:spPr>
            <a:xfrm rot="5400000">
              <a:off x="7053732"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9"/>
            <p:cNvSpPr/>
            <p:nvPr/>
          </p:nvSpPr>
          <p:spPr>
            <a:xfrm rot="5400000">
              <a:off x="7053732"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9"/>
            <p:cNvSpPr/>
            <p:nvPr/>
          </p:nvSpPr>
          <p:spPr>
            <a:xfrm rot="5400000">
              <a:off x="6722357"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9"/>
            <p:cNvSpPr/>
            <p:nvPr/>
          </p:nvSpPr>
          <p:spPr>
            <a:xfrm rot="5400000">
              <a:off x="6722357"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9"/>
            <p:cNvSpPr/>
            <p:nvPr/>
          </p:nvSpPr>
          <p:spPr>
            <a:xfrm rot="5400000">
              <a:off x="6722357"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9"/>
            <p:cNvSpPr/>
            <p:nvPr/>
          </p:nvSpPr>
          <p:spPr>
            <a:xfrm rot="5400000">
              <a:off x="6722357"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9"/>
            <p:cNvSpPr/>
            <p:nvPr/>
          </p:nvSpPr>
          <p:spPr>
            <a:xfrm rot="5400000">
              <a:off x="639102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9"/>
            <p:cNvSpPr/>
            <p:nvPr/>
          </p:nvSpPr>
          <p:spPr>
            <a:xfrm rot="5400000">
              <a:off x="639102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9"/>
            <p:cNvSpPr/>
            <p:nvPr/>
          </p:nvSpPr>
          <p:spPr>
            <a:xfrm rot="5400000">
              <a:off x="639102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9"/>
            <p:cNvSpPr/>
            <p:nvPr/>
          </p:nvSpPr>
          <p:spPr>
            <a:xfrm rot="5400000">
              <a:off x="639102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9"/>
            <p:cNvSpPr/>
            <p:nvPr/>
          </p:nvSpPr>
          <p:spPr>
            <a:xfrm rot="5400000">
              <a:off x="8047711" y="133746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9"/>
            <p:cNvSpPr/>
            <p:nvPr/>
          </p:nvSpPr>
          <p:spPr>
            <a:xfrm rot="5400000">
              <a:off x="8047711" y="16758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9"/>
            <p:cNvSpPr/>
            <p:nvPr/>
          </p:nvSpPr>
          <p:spPr>
            <a:xfrm rot="5400000">
              <a:off x="57282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9"/>
            <p:cNvSpPr/>
            <p:nvPr/>
          </p:nvSpPr>
          <p:spPr>
            <a:xfrm rot="5400000">
              <a:off x="57282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9"/>
            <p:cNvSpPr/>
            <p:nvPr/>
          </p:nvSpPr>
          <p:spPr>
            <a:xfrm rot="5400000">
              <a:off x="57282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9"/>
            <p:cNvSpPr/>
            <p:nvPr/>
          </p:nvSpPr>
          <p:spPr>
            <a:xfrm rot="5400000">
              <a:off x="57282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9"/>
            <p:cNvSpPr/>
            <p:nvPr/>
          </p:nvSpPr>
          <p:spPr>
            <a:xfrm rot="5400000">
              <a:off x="9041899"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9"/>
            <p:cNvSpPr/>
            <p:nvPr/>
          </p:nvSpPr>
          <p:spPr>
            <a:xfrm rot="5400000">
              <a:off x="8710550"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9"/>
            <p:cNvSpPr/>
            <p:nvPr/>
          </p:nvSpPr>
          <p:spPr>
            <a:xfrm rot="5400000">
              <a:off x="837920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9"/>
            <p:cNvSpPr/>
            <p:nvPr/>
          </p:nvSpPr>
          <p:spPr>
            <a:xfrm rot="5400000">
              <a:off x="90418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9"/>
            <p:cNvSpPr/>
            <p:nvPr/>
          </p:nvSpPr>
          <p:spPr>
            <a:xfrm rot="5400000">
              <a:off x="8379201"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9"/>
            <p:cNvSpPr/>
            <p:nvPr/>
          </p:nvSpPr>
          <p:spPr>
            <a:xfrm rot="5400000">
              <a:off x="90418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9"/>
            <p:cNvSpPr/>
            <p:nvPr/>
          </p:nvSpPr>
          <p:spPr>
            <a:xfrm rot="5400000">
              <a:off x="8379201"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9"/>
            <p:cNvSpPr/>
            <p:nvPr/>
          </p:nvSpPr>
          <p:spPr>
            <a:xfrm rot="5400000">
              <a:off x="90418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9"/>
            <p:cNvSpPr/>
            <p:nvPr/>
          </p:nvSpPr>
          <p:spPr>
            <a:xfrm rot="5400000">
              <a:off x="8379201"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9"/>
            <p:cNvSpPr/>
            <p:nvPr/>
          </p:nvSpPr>
          <p:spPr>
            <a:xfrm rot="5400000">
              <a:off x="90418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9"/>
            <p:cNvSpPr/>
            <p:nvPr/>
          </p:nvSpPr>
          <p:spPr>
            <a:xfrm rot="5400000">
              <a:off x="8379201"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9"/>
            <p:cNvSpPr/>
            <p:nvPr/>
          </p:nvSpPr>
          <p:spPr>
            <a:xfrm rot="5400000">
              <a:off x="871057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9"/>
            <p:cNvSpPr/>
            <p:nvPr/>
          </p:nvSpPr>
          <p:spPr>
            <a:xfrm rot="5400000">
              <a:off x="871057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9"/>
            <p:cNvSpPr/>
            <p:nvPr/>
          </p:nvSpPr>
          <p:spPr>
            <a:xfrm rot="5400000">
              <a:off x="871057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9"/>
            <p:cNvSpPr/>
            <p:nvPr/>
          </p:nvSpPr>
          <p:spPr>
            <a:xfrm rot="5400000">
              <a:off x="871057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52" name="Google Shape;3652;p29"/>
          <p:cNvPicPr preferRelativeResize="0"/>
          <p:nvPr/>
        </p:nvPicPr>
        <p:blipFill>
          <a:blip r:embed="rId2">
            <a:alphaModFix/>
          </a:blip>
          <a:stretch>
            <a:fillRect/>
          </a:stretch>
        </p:blipFill>
        <p:spPr>
          <a:xfrm>
            <a:off x="5477000" y="76200"/>
            <a:ext cx="3590799" cy="322435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8"/>
        <p:cNvGrpSpPr/>
        <p:nvPr/>
      </p:nvGrpSpPr>
      <p:grpSpPr>
        <a:xfrm>
          <a:off x="0" y="0"/>
          <a:ext cx="0" cy="0"/>
          <a:chOff x="0" y="0"/>
          <a:chExt cx="0" cy="0"/>
        </a:xfrm>
      </p:grpSpPr>
      <p:grpSp>
        <p:nvGrpSpPr>
          <p:cNvPr id="149" name="Google Shape;149;p3"/>
          <p:cNvGrpSpPr/>
          <p:nvPr/>
        </p:nvGrpSpPr>
        <p:grpSpPr>
          <a:xfrm>
            <a:off x="3503217" y="-134299"/>
            <a:ext cx="5752593" cy="2982285"/>
            <a:chOff x="3731817" y="-410524"/>
            <a:chExt cx="5752593" cy="2982285"/>
          </a:xfrm>
        </p:grpSpPr>
        <p:sp>
          <p:nvSpPr>
            <p:cNvPr id="150" name="Google Shape;150;p3"/>
            <p:cNvSpPr/>
            <p:nvPr/>
          </p:nvSpPr>
          <p:spPr>
            <a:xfrm>
              <a:off x="7792558"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7792558"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7792558"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4408607" y="25216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4408607" y="9148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4408607"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4747002" y="25216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4747002" y="5835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4747002" y="9148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4747002" y="12462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4747002"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4747002" y="19089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4747002"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4747002"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5085397"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5085397"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5085397"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5085397"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5423792"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5423792"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5423792"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5423792"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5762187"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5762187"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5762187"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6100583"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6100583"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6100583"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6438978"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6438978"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6438978"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6438978"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6777373"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6777373"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6777373"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6777373"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7115768"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7115768"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7115768"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7115768"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7454163"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7454163"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7454163"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8130954"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8130954" y="25216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8130954" y="5835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8130954" y="9148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8130954" y="12462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8130954" y="19089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8130954"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8469349" y="9148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8469349" y="12462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8469349"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3731817"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3731817" y="25216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3731817" y="5835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3731817" y="9148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3731817" y="12462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3731817"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3731817" y="19089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3731817"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3731817"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4070212" y="25216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4070212" y="9148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4070212"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4070212"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8807615" y="9148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8807615" y="12462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8807615"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8807615"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9146010"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9146010" y="25216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9146010" y="5835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9146010" y="9148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9146010" y="12462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9146010"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9146010" y="19089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9146010"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9146010" y="22402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8807615" y="157756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8469349" y="190891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8807615" y="190891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8469284"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4747002" y="-791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4070212" y="-791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7792558"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5085397"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5423792"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5762187"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6100583"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6438978"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6777373"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7115768"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7454163"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7792558"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5085397"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5423792"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5762187"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6100583"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6438978"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6777373"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7115768"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7454163"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7792558" y="9148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5085397" y="9148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5423792" y="9148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5762187" y="9148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6100583" y="9148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6438978" y="9148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6777373" y="9148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7115768" y="9148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7454163" y="9148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7792558"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5085397"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5423792"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5762187"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6100583"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6438978"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6777373"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7115768"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7454163"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4408612"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4408612" y="-791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5762185"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6100580"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7454103"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7792498"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8130893" y="-41052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8469333"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8807729" y="-791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8807729" y="25216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8807729" y="5835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8469333" y="252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8469333" y="5834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8130954" y="15775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8469349" y="15775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7792558"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5085397"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5423792"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5762187"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6100583"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6438978"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6777373"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7115768"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7454163"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4070227" y="12462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4070227"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4070227" y="19089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4408622" y="15775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4408622" y="12461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4408622" y="19088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4408607" y="58355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4070212" y="58355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3"/>
          <p:cNvSpPr txBox="1">
            <a:spLocks noGrp="1"/>
          </p:cNvSpPr>
          <p:nvPr>
            <p:ph type="title"/>
          </p:nvPr>
        </p:nvSpPr>
        <p:spPr>
          <a:xfrm>
            <a:off x="720000" y="3251675"/>
            <a:ext cx="4794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7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4" name="Google Shape;304;p3"/>
          <p:cNvSpPr txBox="1">
            <a:spLocks noGrp="1"/>
          </p:cNvSpPr>
          <p:nvPr>
            <p:ph type="title" idx="2" hasCustomPrompt="1"/>
          </p:nvPr>
        </p:nvSpPr>
        <p:spPr>
          <a:xfrm>
            <a:off x="720000" y="1811825"/>
            <a:ext cx="1206900" cy="12069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6000"/>
              <a:buNone/>
              <a:defRPr sz="7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5" name="Google Shape;305;p3"/>
          <p:cNvSpPr txBox="1">
            <a:spLocks noGrp="1"/>
          </p:cNvSpPr>
          <p:nvPr>
            <p:ph type="subTitle" idx="1"/>
          </p:nvPr>
        </p:nvSpPr>
        <p:spPr>
          <a:xfrm>
            <a:off x="720000" y="4169675"/>
            <a:ext cx="4794900" cy="438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94"/>
        <p:cNvGrpSpPr/>
        <p:nvPr/>
      </p:nvGrpSpPr>
      <p:grpSpPr>
        <a:xfrm>
          <a:off x="0" y="0"/>
          <a:ext cx="0" cy="0"/>
          <a:chOff x="0" y="0"/>
          <a:chExt cx="0" cy="0"/>
        </a:xfrm>
      </p:grpSpPr>
      <p:grpSp>
        <p:nvGrpSpPr>
          <p:cNvPr id="995" name="Google Shape;995;p9"/>
          <p:cNvGrpSpPr/>
          <p:nvPr/>
        </p:nvGrpSpPr>
        <p:grpSpPr>
          <a:xfrm>
            <a:off x="321767" y="-244863"/>
            <a:ext cx="2707165" cy="5633225"/>
            <a:chOff x="6056992" y="-389989"/>
            <a:chExt cx="2707165" cy="5633225"/>
          </a:xfrm>
        </p:grpSpPr>
        <p:sp>
          <p:nvSpPr>
            <p:cNvPr id="996" name="Google Shape;996;p9"/>
            <p:cNvSpPr/>
            <p:nvPr/>
          </p:nvSpPr>
          <p:spPr>
            <a:xfrm>
              <a:off x="6733782"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9"/>
            <p:cNvSpPr/>
            <p:nvPr/>
          </p:nvSpPr>
          <p:spPr>
            <a:xfrm>
              <a:off x="6733782"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9"/>
            <p:cNvSpPr/>
            <p:nvPr/>
          </p:nvSpPr>
          <p:spPr>
            <a:xfrm>
              <a:off x="673378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9"/>
            <p:cNvSpPr/>
            <p:nvPr/>
          </p:nvSpPr>
          <p:spPr>
            <a:xfrm>
              <a:off x="7072177"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9"/>
            <p:cNvSpPr/>
            <p:nvPr/>
          </p:nvSpPr>
          <p:spPr>
            <a:xfrm>
              <a:off x="7072177" y="325499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9"/>
            <p:cNvSpPr/>
            <p:nvPr/>
          </p:nvSpPr>
          <p:spPr>
            <a:xfrm>
              <a:off x="7072177"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9"/>
            <p:cNvSpPr/>
            <p:nvPr/>
          </p:nvSpPr>
          <p:spPr>
            <a:xfrm>
              <a:off x="7072177" y="39176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9"/>
            <p:cNvSpPr/>
            <p:nvPr/>
          </p:nvSpPr>
          <p:spPr>
            <a:xfrm>
              <a:off x="7072177"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9"/>
            <p:cNvSpPr/>
            <p:nvPr/>
          </p:nvSpPr>
          <p:spPr>
            <a:xfrm>
              <a:off x="7072177" y="458038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9"/>
            <p:cNvSpPr/>
            <p:nvPr/>
          </p:nvSpPr>
          <p:spPr>
            <a:xfrm>
              <a:off x="707217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9"/>
            <p:cNvSpPr/>
            <p:nvPr/>
          </p:nvSpPr>
          <p:spPr>
            <a:xfrm>
              <a:off x="7072177"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
            <p:cNvSpPr/>
            <p:nvPr/>
          </p:nvSpPr>
          <p:spPr>
            <a:xfrm>
              <a:off x="7410572"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9"/>
            <p:cNvSpPr/>
            <p:nvPr/>
          </p:nvSpPr>
          <p:spPr>
            <a:xfrm>
              <a:off x="741057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9"/>
            <p:cNvSpPr/>
            <p:nvPr/>
          </p:nvSpPr>
          <p:spPr>
            <a:xfrm>
              <a:off x="7410572"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9"/>
            <p:cNvSpPr/>
            <p:nvPr/>
          </p:nvSpPr>
          <p:spPr>
            <a:xfrm>
              <a:off x="741057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9"/>
            <p:cNvSpPr/>
            <p:nvPr/>
          </p:nvSpPr>
          <p:spPr>
            <a:xfrm>
              <a:off x="7748967"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9"/>
            <p:cNvSpPr/>
            <p:nvPr/>
          </p:nvSpPr>
          <p:spPr>
            <a:xfrm>
              <a:off x="7748967"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9"/>
            <p:cNvSpPr/>
            <p:nvPr/>
          </p:nvSpPr>
          <p:spPr>
            <a:xfrm>
              <a:off x="774896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9"/>
            <p:cNvSpPr/>
            <p:nvPr/>
          </p:nvSpPr>
          <p:spPr>
            <a:xfrm>
              <a:off x="7748967"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9"/>
            <p:cNvSpPr/>
            <p:nvPr/>
          </p:nvSpPr>
          <p:spPr>
            <a:xfrm>
              <a:off x="8087362"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9"/>
            <p:cNvSpPr/>
            <p:nvPr/>
          </p:nvSpPr>
          <p:spPr>
            <a:xfrm>
              <a:off x="808736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9"/>
            <p:cNvSpPr/>
            <p:nvPr/>
          </p:nvSpPr>
          <p:spPr>
            <a:xfrm>
              <a:off x="808736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9"/>
            <p:cNvSpPr/>
            <p:nvPr/>
          </p:nvSpPr>
          <p:spPr>
            <a:xfrm>
              <a:off x="8425758"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9"/>
            <p:cNvSpPr/>
            <p:nvPr/>
          </p:nvSpPr>
          <p:spPr>
            <a:xfrm>
              <a:off x="8425758"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9"/>
            <p:cNvSpPr/>
            <p:nvPr/>
          </p:nvSpPr>
          <p:spPr>
            <a:xfrm>
              <a:off x="8425758"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9"/>
            <p:cNvSpPr/>
            <p:nvPr/>
          </p:nvSpPr>
          <p:spPr>
            <a:xfrm>
              <a:off x="6056992"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9"/>
            <p:cNvSpPr/>
            <p:nvPr/>
          </p:nvSpPr>
          <p:spPr>
            <a:xfrm>
              <a:off x="6056992"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9"/>
            <p:cNvSpPr/>
            <p:nvPr/>
          </p:nvSpPr>
          <p:spPr>
            <a:xfrm>
              <a:off x="6056992" y="325499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9"/>
            <p:cNvSpPr/>
            <p:nvPr/>
          </p:nvSpPr>
          <p:spPr>
            <a:xfrm>
              <a:off x="6056992"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9"/>
            <p:cNvSpPr/>
            <p:nvPr/>
          </p:nvSpPr>
          <p:spPr>
            <a:xfrm>
              <a:off x="6056992" y="39176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9"/>
            <p:cNvSpPr/>
            <p:nvPr/>
          </p:nvSpPr>
          <p:spPr>
            <a:xfrm>
              <a:off x="605699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9"/>
            <p:cNvSpPr/>
            <p:nvPr/>
          </p:nvSpPr>
          <p:spPr>
            <a:xfrm>
              <a:off x="6056992" y="458038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9"/>
            <p:cNvSpPr/>
            <p:nvPr/>
          </p:nvSpPr>
          <p:spPr>
            <a:xfrm>
              <a:off x="6056992"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9"/>
            <p:cNvSpPr/>
            <p:nvPr/>
          </p:nvSpPr>
          <p:spPr>
            <a:xfrm>
              <a:off x="605699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9"/>
            <p:cNvSpPr/>
            <p:nvPr/>
          </p:nvSpPr>
          <p:spPr>
            <a:xfrm>
              <a:off x="6395387"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9"/>
            <p:cNvSpPr/>
            <p:nvPr/>
          </p:nvSpPr>
          <p:spPr>
            <a:xfrm>
              <a:off x="6395387"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9"/>
            <p:cNvSpPr/>
            <p:nvPr/>
          </p:nvSpPr>
          <p:spPr>
            <a:xfrm>
              <a:off x="639538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9"/>
            <p:cNvSpPr/>
            <p:nvPr/>
          </p:nvSpPr>
          <p:spPr>
            <a:xfrm>
              <a:off x="6395387"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9"/>
            <p:cNvSpPr/>
            <p:nvPr/>
          </p:nvSpPr>
          <p:spPr>
            <a:xfrm>
              <a:off x="7072177" y="259228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9"/>
            <p:cNvSpPr/>
            <p:nvPr/>
          </p:nvSpPr>
          <p:spPr>
            <a:xfrm>
              <a:off x="6395387" y="259228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9"/>
            <p:cNvSpPr/>
            <p:nvPr/>
          </p:nvSpPr>
          <p:spPr>
            <a:xfrm>
              <a:off x="7410572"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9"/>
            <p:cNvSpPr/>
            <p:nvPr/>
          </p:nvSpPr>
          <p:spPr>
            <a:xfrm>
              <a:off x="7748967"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9"/>
            <p:cNvSpPr/>
            <p:nvPr/>
          </p:nvSpPr>
          <p:spPr>
            <a:xfrm>
              <a:off x="8087362"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9"/>
            <p:cNvSpPr/>
            <p:nvPr/>
          </p:nvSpPr>
          <p:spPr>
            <a:xfrm>
              <a:off x="8425758"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9"/>
            <p:cNvSpPr/>
            <p:nvPr/>
          </p:nvSpPr>
          <p:spPr>
            <a:xfrm>
              <a:off x="7410572"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9"/>
            <p:cNvSpPr/>
            <p:nvPr/>
          </p:nvSpPr>
          <p:spPr>
            <a:xfrm>
              <a:off x="7748967"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9"/>
            <p:cNvSpPr/>
            <p:nvPr/>
          </p:nvSpPr>
          <p:spPr>
            <a:xfrm>
              <a:off x="8087362"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9"/>
            <p:cNvSpPr/>
            <p:nvPr/>
          </p:nvSpPr>
          <p:spPr>
            <a:xfrm>
              <a:off x="8425758"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9"/>
            <p:cNvSpPr/>
            <p:nvPr/>
          </p:nvSpPr>
          <p:spPr>
            <a:xfrm>
              <a:off x="7410572"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9"/>
            <p:cNvSpPr/>
            <p:nvPr/>
          </p:nvSpPr>
          <p:spPr>
            <a:xfrm>
              <a:off x="7748967"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9"/>
            <p:cNvSpPr/>
            <p:nvPr/>
          </p:nvSpPr>
          <p:spPr>
            <a:xfrm>
              <a:off x="8087362"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9"/>
            <p:cNvSpPr/>
            <p:nvPr/>
          </p:nvSpPr>
          <p:spPr>
            <a:xfrm>
              <a:off x="8425758"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9"/>
            <p:cNvSpPr/>
            <p:nvPr/>
          </p:nvSpPr>
          <p:spPr>
            <a:xfrm>
              <a:off x="7410572"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9"/>
            <p:cNvSpPr/>
            <p:nvPr/>
          </p:nvSpPr>
          <p:spPr>
            <a:xfrm>
              <a:off x="7748967"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9"/>
            <p:cNvSpPr/>
            <p:nvPr/>
          </p:nvSpPr>
          <p:spPr>
            <a:xfrm>
              <a:off x="8087362"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9"/>
            <p:cNvSpPr/>
            <p:nvPr/>
          </p:nvSpPr>
          <p:spPr>
            <a:xfrm>
              <a:off x="8425758"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9"/>
            <p:cNvSpPr/>
            <p:nvPr/>
          </p:nvSpPr>
          <p:spPr>
            <a:xfrm>
              <a:off x="673378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9"/>
            <p:cNvSpPr/>
            <p:nvPr/>
          </p:nvSpPr>
          <p:spPr>
            <a:xfrm>
              <a:off x="6733787" y="259228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9"/>
            <p:cNvSpPr/>
            <p:nvPr/>
          </p:nvSpPr>
          <p:spPr>
            <a:xfrm>
              <a:off x="8087360"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9"/>
            <p:cNvSpPr/>
            <p:nvPr/>
          </p:nvSpPr>
          <p:spPr>
            <a:xfrm>
              <a:off x="8425755"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9"/>
            <p:cNvSpPr/>
            <p:nvPr/>
          </p:nvSpPr>
          <p:spPr>
            <a:xfrm>
              <a:off x="7410572"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9"/>
            <p:cNvSpPr/>
            <p:nvPr/>
          </p:nvSpPr>
          <p:spPr>
            <a:xfrm>
              <a:off x="7748967"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9"/>
            <p:cNvSpPr/>
            <p:nvPr/>
          </p:nvSpPr>
          <p:spPr>
            <a:xfrm>
              <a:off x="8087362"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9"/>
            <p:cNvSpPr/>
            <p:nvPr/>
          </p:nvSpPr>
          <p:spPr>
            <a:xfrm>
              <a:off x="8425758"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9"/>
            <p:cNvSpPr/>
            <p:nvPr/>
          </p:nvSpPr>
          <p:spPr>
            <a:xfrm>
              <a:off x="6395402" y="39176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9"/>
            <p:cNvSpPr/>
            <p:nvPr/>
          </p:nvSpPr>
          <p:spPr>
            <a:xfrm>
              <a:off x="639540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9"/>
            <p:cNvSpPr/>
            <p:nvPr/>
          </p:nvSpPr>
          <p:spPr>
            <a:xfrm>
              <a:off x="6395402" y="458038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9"/>
            <p:cNvSpPr/>
            <p:nvPr/>
          </p:nvSpPr>
          <p:spPr>
            <a:xfrm>
              <a:off x="6733797"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9"/>
            <p:cNvSpPr/>
            <p:nvPr/>
          </p:nvSpPr>
          <p:spPr>
            <a:xfrm>
              <a:off x="6733797"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9"/>
            <p:cNvSpPr/>
            <p:nvPr/>
          </p:nvSpPr>
          <p:spPr>
            <a:xfrm>
              <a:off x="6733797"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9"/>
            <p:cNvSpPr/>
            <p:nvPr/>
          </p:nvSpPr>
          <p:spPr>
            <a:xfrm>
              <a:off x="6733782" y="325502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9"/>
            <p:cNvSpPr/>
            <p:nvPr/>
          </p:nvSpPr>
          <p:spPr>
            <a:xfrm>
              <a:off x="6395387" y="325502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9"/>
            <p:cNvSpPr/>
            <p:nvPr/>
          </p:nvSpPr>
          <p:spPr>
            <a:xfrm>
              <a:off x="6733782"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9"/>
            <p:cNvSpPr/>
            <p:nvPr/>
          </p:nvSpPr>
          <p:spPr>
            <a:xfrm>
              <a:off x="6733782"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9"/>
            <p:cNvSpPr/>
            <p:nvPr/>
          </p:nvSpPr>
          <p:spPr>
            <a:xfrm>
              <a:off x="673378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9"/>
            <p:cNvSpPr/>
            <p:nvPr/>
          </p:nvSpPr>
          <p:spPr>
            <a:xfrm>
              <a:off x="7072177"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9"/>
            <p:cNvSpPr/>
            <p:nvPr/>
          </p:nvSpPr>
          <p:spPr>
            <a:xfrm>
              <a:off x="7072177" y="2727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9"/>
            <p:cNvSpPr/>
            <p:nvPr/>
          </p:nvSpPr>
          <p:spPr>
            <a:xfrm>
              <a:off x="7072177"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9"/>
            <p:cNvSpPr/>
            <p:nvPr/>
          </p:nvSpPr>
          <p:spPr>
            <a:xfrm>
              <a:off x="7072177" y="9354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9"/>
            <p:cNvSpPr/>
            <p:nvPr/>
          </p:nvSpPr>
          <p:spPr>
            <a:xfrm>
              <a:off x="7072177"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9"/>
            <p:cNvSpPr/>
            <p:nvPr/>
          </p:nvSpPr>
          <p:spPr>
            <a:xfrm>
              <a:off x="7072177" y="15981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9"/>
            <p:cNvSpPr/>
            <p:nvPr/>
          </p:nvSpPr>
          <p:spPr>
            <a:xfrm>
              <a:off x="7072177"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9"/>
            <p:cNvSpPr/>
            <p:nvPr/>
          </p:nvSpPr>
          <p:spPr>
            <a:xfrm>
              <a:off x="7410572"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9"/>
            <p:cNvSpPr/>
            <p:nvPr/>
          </p:nvSpPr>
          <p:spPr>
            <a:xfrm>
              <a:off x="741057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9"/>
            <p:cNvSpPr/>
            <p:nvPr/>
          </p:nvSpPr>
          <p:spPr>
            <a:xfrm>
              <a:off x="741057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9"/>
            <p:cNvSpPr/>
            <p:nvPr/>
          </p:nvSpPr>
          <p:spPr>
            <a:xfrm>
              <a:off x="7748967"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9"/>
            <p:cNvSpPr/>
            <p:nvPr/>
          </p:nvSpPr>
          <p:spPr>
            <a:xfrm>
              <a:off x="7748967"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9"/>
            <p:cNvSpPr/>
            <p:nvPr/>
          </p:nvSpPr>
          <p:spPr>
            <a:xfrm>
              <a:off x="7748967"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9"/>
            <p:cNvSpPr/>
            <p:nvPr/>
          </p:nvSpPr>
          <p:spPr>
            <a:xfrm>
              <a:off x="8087362"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9"/>
            <p:cNvSpPr/>
            <p:nvPr/>
          </p:nvSpPr>
          <p:spPr>
            <a:xfrm>
              <a:off x="808736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9"/>
            <p:cNvSpPr/>
            <p:nvPr/>
          </p:nvSpPr>
          <p:spPr>
            <a:xfrm>
              <a:off x="808736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9"/>
            <p:cNvSpPr/>
            <p:nvPr/>
          </p:nvSpPr>
          <p:spPr>
            <a:xfrm>
              <a:off x="8425758"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9"/>
            <p:cNvSpPr/>
            <p:nvPr/>
          </p:nvSpPr>
          <p:spPr>
            <a:xfrm>
              <a:off x="8425758"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9"/>
            <p:cNvSpPr/>
            <p:nvPr/>
          </p:nvSpPr>
          <p:spPr>
            <a:xfrm>
              <a:off x="8425758"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9"/>
            <p:cNvSpPr/>
            <p:nvPr/>
          </p:nvSpPr>
          <p:spPr>
            <a:xfrm>
              <a:off x="6056992"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9"/>
            <p:cNvSpPr/>
            <p:nvPr/>
          </p:nvSpPr>
          <p:spPr>
            <a:xfrm>
              <a:off x="6056992"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9"/>
            <p:cNvSpPr/>
            <p:nvPr/>
          </p:nvSpPr>
          <p:spPr>
            <a:xfrm>
              <a:off x="6056992" y="2727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9"/>
            <p:cNvSpPr/>
            <p:nvPr/>
          </p:nvSpPr>
          <p:spPr>
            <a:xfrm>
              <a:off x="6056992"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9"/>
            <p:cNvSpPr/>
            <p:nvPr/>
          </p:nvSpPr>
          <p:spPr>
            <a:xfrm>
              <a:off x="6056992" y="9354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9"/>
            <p:cNvSpPr/>
            <p:nvPr/>
          </p:nvSpPr>
          <p:spPr>
            <a:xfrm>
              <a:off x="605699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9"/>
            <p:cNvSpPr/>
            <p:nvPr/>
          </p:nvSpPr>
          <p:spPr>
            <a:xfrm>
              <a:off x="6056992" y="15981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9"/>
            <p:cNvSpPr/>
            <p:nvPr/>
          </p:nvSpPr>
          <p:spPr>
            <a:xfrm>
              <a:off x="605699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9"/>
            <p:cNvSpPr/>
            <p:nvPr/>
          </p:nvSpPr>
          <p:spPr>
            <a:xfrm>
              <a:off x="6395387"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9"/>
            <p:cNvSpPr/>
            <p:nvPr/>
          </p:nvSpPr>
          <p:spPr>
            <a:xfrm>
              <a:off x="6395387"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9"/>
            <p:cNvSpPr/>
            <p:nvPr/>
          </p:nvSpPr>
          <p:spPr>
            <a:xfrm>
              <a:off x="6395387"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9"/>
            <p:cNvSpPr/>
            <p:nvPr/>
          </p:nvSpPr>
          <p:spPr>
            <a:xfrm>
              <a:off x="7072177" y="-3899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9"/>
            <p:cNvSpPr/>
            <p:nvPr/>
          </p:nvSpPr>
          <p:spPr>
            <a:xfrm>
              <a:off x="6395387" y="-3899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9"/>
            <p:cNvSpPr/>
            <p:nvPr/>
          </p:nvSpPr>
          <p:spPr>
            <a:xfrm>
              <a:off x="7410572"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9"/>
            <p:cNvSpPr/>
            <p:nvPr/>
          </p:nvSpPr>
          <p:spPr>
            <a:xfrm>
              <a:off x="7748967"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9"/>
            <p:cNvSpPr/>
            <p:nvPr/>
          </p:nvSpPr>
          <p:spPr>
            <a:xfrm>
              <a:off x="8087362"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9"/>
            <p:cNvSpPr/>
            <p:nvPr/>
          </p:nvSpPr>
          <p:spPr>
            <a:xfrm>
              <a:off x="8425758"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9"/>
            <p:cNvSpPr/>
            <p:nvPr/>
          </p:nvSpPr>
          <p:spPr>
            <a:xfrm>
              <a:off x="7410572"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9"/>
            <p:cNvSpPr/>
            <p:nvPr/>
          </p:nvSpPr>
          <p:spPr>
            <a:xfrm>
              <a:off x="7748967"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9"/>
            <p:cNvSpPr/>
            <p:nvPr/>
          </p:nvSpPr>
          <p:spPr>
            <a:xfrm>
              <a:off x="8087362"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9"/>
            <p:cNvSpPr/>
            <p:nvPr/>
          </p:nvSpPr>
          <p:spPr>
            <a:xfrm>
              <a:off x="8425758"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9"/>
            <p:cNvSpPr/>
            <p:nvPr/>
          </p:nvSpPr>
          <p:spPr>
            <a:xfrm>
              <a:off x="7410572"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9"/>
            <p:cNvSpPr/>
            <p:nvPr/>
          </p:nvSpPr>
          <p:spPr>
            <a:xfrm>
              <a:off x="7748967"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9"/>
            <p:cNvSpPr/>
            <p:nvPr/>
          </p:nvSpPr>
          <p:spPr>
            <a:xfrm>
              <a:off x="8087362"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9"/>
            <p:cNvSpPr/>
            <p:nvPr/>
          </p:nvSpPr>
          <p:spPr>
            <a:xfrm>
              <a:off x="8425758"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9"/>
            <p:cNvSpPr/>
            <p:nvPr/>
          </p:nvSpPr>
          <p:spPr>
            <a:xfrm>
              <a:off x="7410572"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9"/>
            <p:cNvSpPr/>
            <p:nvPr/>
          </p:nvSpPr>
          <p:spPr>
            <a:xfrm>
              <a:off x="7748967"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9"/>
            <p:cNvSpPr/>
            <p:nvPr/>
          </p:nvSpPr>
          <p:spPr>
            <a:xfrm>
              <a:off x="8087362"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9"/>
            <p:cNvSpPr/>
            <p:nvPr/>
          </p:nvSpPr>
          <p:spPr>
            <a:xfrm>
              <a:off x="8425758"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9"/>
            <p:cNvSpPr/>
            <p:nvPr/>
          </p:nvSpPr>
          <p:spPr>
            <a:xfrm>
              <a:off x="6733787" y="-3899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9"/>
            <p:cNvSpPr/>
            <p:nvPr/>
          </p:nvSpPr>
          <p:spPr>
            <a:xfrm>
              <a:off x="7410572"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9"/>
            <p:cNvSpPr/>
            <p:nvPr/>
          </p:nvSpPr>
          <p:spPr>
            <a:xfrm>
              <a:off x="7748967"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9"/>
            <p:cNvSpPr/>
            <p:nvPr/>
          </p:nvSpPr>
          <p:spPr>
            <a:xfrm>
              <a:off x="8087362"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9"/>
            <p:cNvSpPr/>
            <p:nvPr/>
          </p:nvSpPr>
          <p:spPr>
            <a:xfrm>
              <a:off x="8425758"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9"/>
            <p:cNvSpPr/>
            <p:nvPr/>
          </p:nvSpPr>
          <p:spPr>
            <a:xfrm>
              <a:off x="6395402" y="9354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9"/>
            <p:cNvSpPr/>
            <p:nvPr/>
          </p:nvSpPr>
          <p:spPr>
            <a:xfrm>
              <a:off x="639540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9"/>
            <p:cNvSpPr/>
            <p:nvPr/>
          </p:nvSpPr>
          <p:spPr>
            <a:xfrm>
              <a:off x="6395402" y="15981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9"/>
            <p:cNvSpPr/>
            <p:nvPr/>
          </p:nvSpPr>
          <p:spPr>
            <a:xfrm>
              <a:off x="6733797"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9"/>
            <p:cNvSpPr/>
            <p:nvPr/>
          </p:nvSpPr>
          <p:spPr>
            <a:xfrm>
              <a:off x="6733797"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9"/>
            <p:cNvSpPr/>
            <p:nvPr/>
          </p:nvSpPr>
          <p:spPr>
            <a:xfrm>
              <a:off x="6733797"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9"/>
            <p:cNvSpPr/>
            <p:nvPr/>
          </p:nvSpPr>
          <p:spPr>
            <a:xfrm>
              <a:off x="6733782" y="27275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9"/>
            <p:cNvSpPr/>
            <p:nvPr/>
          </p:nvSpPr>
          <p:spPr>
            <a:xfrm>
              <a:off x="6395387" y="27275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 name="Google Shape;1132;p9"/>
          <p:cNvSpPr txBox="1">
            <a:spLocks noGrp="1"/>
          </p:cNvSpPr>
          <p:nvPr>
            <p:ph type="subTitle" idx="1"/>
          </p:nvPr>
        </p:nvSpPr>
        <p:spPr>
          <a:xfrm>
            <a:off x="3352888" y="2655750"/>
            <a:ext cx="5077800" cy="804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3" name="Google Shape;1133;p9"/>
          <p:cNvSpPr txBox="1">
            <a:spLocks noGrp="1"/>
          </p:cNvSpPr>
          <p:nvPr>
            <p:ph type="title"/>
          </p:nvPr>
        </p:nvSpPr>
        <p:spPr>
          <a:xfrm>
            <a:off x="3352800" y="921150"/>
            <a:ext cx="5077800" cy="173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1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34"/>
        <p:cNvGrpSpPr/>
        <p:nvPr/>
      </p:nvGrpSpPr>
      <p:grpSpPr>
        <a:xfrm>
          <a:off x="0" y="0"/>
          <a:ext cx="0" cy="0"/>
          <a:chOff x="0" y="0"/>
          <a:chExt cx="0" cy="0"/>
        </a:xfrm>
      </p:grpSpPr>
      <p:sp>
        <p:nvSpPr>
          <p:cNvPr id="1135" name="Google Shape;1135;p10"/>
          <p:cNvSpPr txBox="1">
            <a:spLocks noGrp="1"/>
          </p:cNvSpPr>
          <p:nvPr>
            <p:ph type="title"/>
          </p:nvPr>
        </p:nvSpPr>
        <p:spPr>
          <a:xfrm>
            <a:off x="4198350" y="539500"/>
            <a:ext cx="4232700" cy="11445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2800"/>
              <a:buNone/>
              <a:defRPr sz="32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36" name="Google Shape;1136;p10"/>
          <p:cNvGrpSpPr/>
          <p:nvPr/>
        </p:nvGrpSpPr>
        <p:grpSpPr>
          <a:xfrm>
            <a:off x="-763063" y="4332842"/>
            <a:ext cx="11266475" cy="1353585"/>
            <a:chOff x="-763063" y="4332842"/>
            <a:chExt cx="11266475" cy="1353585"/>
          </a:xfrm>
        </p:grpSpPr>
        <p:sp>
          <p:nvSpPr>
            <p:cNvPr id="1137" name="Google Shape;1137;p10"/>
            <p:cNvSpPr/>
            <p:nvPr/>
          </p:nvSpPr>
          <p:spPr>
            <a:xfrm rot="5400000">
              <a:off x="6854832"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0"/>
            <p:cNvSpPr/>
            <p:nvPr/>
          </p:nvSpPr>
          <p:spPr>
            <a:xfrm rot="5400000">
              <a:off x="6192134"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0"/>
            <p:cNvSpPr/>
            <p:nvPr/>
          </p:nvSpPr>
          <p:spPr>
            <a:xfrm rot="5400000">
              <a:off x="4866737"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0"/>
            <p:cNvSpPr/>
            <p:nvPr/>
          </p:nvSpPr>
          <p:spPr>
            <a:xfrm rot="5400000">
              <a:off x="6854832"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0"/>
            <p:cNvSpPr/>
            <p:nvPr/>
          </p:nvSpPr>
          <p:spPr>
            <a:xfrm rot="5400000">
              <a:off x="6523483"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0"/>
            <p:cNvSpPr/>
            <p:nvPr/>
          </p:nvSpPr>
          <p:spPr>
            <a:xfrm rot="5400000">
              <a:off x="6192134"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0"/>
            <p:cNvSpPr/>
            <p:nvPr/>
          </p:nvSpPr>
          <p:spPr>
            <a:xfrm rot="5400000">
              <a:off x="5860785"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0"/>
            <p:cNvSpPr/>
            <p:nvPr/>
          </p:nvSpPr>
          <p:spPr>
            <a:xfrm rot="5400000">
              <a:off x="5529436"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0"/>
            <p:cNvSpPr/>
            <p:nvPr/>
          </p:nvSpPr>
          <p:spPr>
            <a:xfrm rot="5400000">
              <a:off x="5198087"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0"/>
            <p:cNvSpPr/>
            <p:nvPr/>
          </p:nvSpPr>
          <p:spPr>
            <a:xfrm rot="5400000">
              <a:off x="7517522"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0"/>
            <p:cNvSpPr/>
            <p:nvPr/>
          </p:nvSpPr>
          <p:spPr>
            <a:xfrm rot="5400000">
              <a:off x="4866737"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0"/>
            <p:cNvSpPr/>
            <p:nvPr/>
          </p:nvSpPr>
          <p:spPr>
            <a:xfrm rot="5400000">
              <a:off x="7186181"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0"/>
            <p:cNvSpPr/>
            <p:nvPr/>
          </p:nvSpPr>
          <p:spPr>
            <a:xfrm rot="5400000">
              <a:off x="6854832"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0"/>
            <p:cNvSpPr/>
            <p:nvPr/>
          </p:nvSpPr>
          <p:spPr>
            <a:xfrm rot="5400000">
              <a:off x="6523483"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0"/>
            <p:cNvSpPr/>
            <p:nvPr/>
          </p:nvSpPr>
          <p:spPr>
            <a:xfrm rot="5400000">
              <a:off x="6192134"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0"/>
            <p:cNvSpPr/>
            <p:nvPr/>
          </p:nvSpPr>
          <p:spPr>
            <a:xfrm rot="5400000">
              <a:off x="5860785"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0"/>
            <p:cNvSpPr/>
            <p:nvPr/>
          </p:nvSpPr>
          <p:spPr>
            <a:xfrm rot="5400000">
              <a:off x="5529436"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0"/>
            <p:cNvSpPr/>
            <p:nvPr/>
          </p:nvSpPr>
          <p:spPr>
            <a:xfrm rot="5400000">
              <a:off x="5198087"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0"/>
            <p:cNvSpPr/>
            <p:nvPr/>
          </p:nvSpPr>
          <p:spPr>
            <a:xfrm rot="5400000">
              <a:off x="7517522"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0"/>
            <p:cNvSpPr/>
            <p:nvPr/>
          </p:nvSpPr>
          <p:spPr>
            <a:xfrm rot="5400000">
              <a:off x="4866737"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0"/>
            <p:cNvSpPr/>
            <p:nvPr/>
          </p:nvSpPr>
          <p:spPr>
            <a:xfrm rot="5400000">
              <a:off x="6854832"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0"/>
            <p:cNvSpPr/>
            <p:nvPr/>
          </p:nvSpPr>
          <p:spPr>
            <a:xfrm rot="5400000">
              <a:off x="6192134"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0"/>
            <p:cNvSpPr/>
            <p:nvPr/>
          </p:nvSpPr>
          <p:spPr>
            <a:xfrm rot="5400000">
              <a:off x="7517522"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0"/>
            <p:cNvSpPr/>
            <p:nvPr/>
          </p:nvSpPr>
          <p:spPr>
            <a:xfrm rot="5400000">
              <a:off x="4866737"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0"/>
            <p:cNvSpPr/>
            <p:nvPr/>
          </p:nvSpPr>
          <p:spPr>
            <a:xfrm rot="5400000">
              <a:off x="7186188"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0"/>
            <p:cNvSpPr/>
            <p:nvPr/>
          </p:nvSpPr>
          <p:spPr>
            <a:xfrm rot="5400000">
              <a:off x="7186188"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0"/>
            <p:cNvSpPr/>
            <p:nvPr/>
          </p:nvSpPr>
          <p:spPr>
            <a:xfrm rot="5400000">
              <a:off x="7517522" y="5013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0"/>
            <p:cNvSpPr/>
            <p:nvPr/>
          </p:nvSpPr>
          <p:spPr>
            <a:xfrm rot="5400000">
              <a:off x="7186188" y="5013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0"/>
            <p:cNvSpPr/>
            <p:nvPr/>
          </p:nvSpPr>
          <p:spPr>
            <a:xfrm rot="5400000">
              <a:off x="5860785"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0"/>
            <p:cNvSpPr/>
            <p:nvPr/>
          </p:nvSpPr>
          <p:spPr>
            <a:xfrm rot="5400000">
              <a:off x="5529436"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0"/>
            <p:cNvSpPr/>
            <p:nvPr/>
          </p:nvSpPr>
          <p:spPr>
            <a:xfrm rot="5400000">
              <a:off x="5198087"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0"/>
            <p:cNvSpPr/>
            <p:nvPr/>
          </p:nvSpPr>
          <p:spPr>
            <a:xfrm rot="5400000">
              <a:off x="5529436"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0"/>
            <p:cNvSpPr/>
            <p:nvPr/>
          </p:nvSpPr>
          <p:spPr>
            <a:xfrm rot="5400000">
              <a:off x="5860831"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0"/>
            <p:cNvSpPr/>
            <p:nvPr/>
          </p:nvSpPr>
          <p:spPr>
            <a:xfrm rot="5400000">
              <a:off x="5198111"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0"/>
            <p:cNvSpPr/>
            <p:nvPr/>
          </p:nvSpPr>
          <p:spPr>
            <a:xfrm rot="5400000">
              <a:off x="6523445"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0"/>
            <p:cNvSpPr/>
            <p:nvPr/>
          </p:nvSpPr>
          <p:spPr>
            <a:xfrm rot="5400000">
              <a:off x="6523445"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0"/>
            <p:cNvSpPr/>
            <p:nvPr/>
          </p:nvSpPr>
          <p:spPr>
            <a:xfrm rot="5400000">
              <a:off x="9837107"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0"/>
            <p:cNvSpPr/>
            <p:nvPr/>
          </p:nvSpPr>
          <p:spPr>
            <a:xfrm rot="5400000">
              <a:off x="9174409"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0"/>
            <p:cNvSpPr/>
            <p:nvPr/>
          </p:nvSpPr>
          <p:spPr>
            <a:xfrm rot="5400000">
              <a:off x="7849012"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0"/>
            <p:cNvSpPr/>
            <p:nvPr/>
          </p:nvSpPr>
          <p:spPr>
            <a:xfrm rot="5400000">
              <a:off x="9837107"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0"/>
            <p:cNvSpPr/>
            <p:nvPr/>
          </p:nvSpPr>
          <p:spPr>
            <a:xfrm rot="5400000">
              <a:off x="9505758"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0"/>
            <p:cNvSpPr/>
            <p:nvPr/>
          </p:nvSpPr>
          <p:spPr>
            <a:xfrm rot="5400000">
              <a:off x="9174409"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0"/>
            <p:cNvSpPr/>
            <p:nvPr/>
          </p:nvSpPr>
          <p:spPr>
            <a:xfrm rot="5400000">
              <a:off x="8843060"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0"/>
            <p:cNvSpPr/>
            <p:nvPr/>
          </p:nvSpPr>
          <p:spPr>
            <a:xfrm rot="5400000">
              <a:off x="8511711"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0"/>
            <p:cNvSpPr/>
            <p:nvPr/>
          </p:nvSpPr>
          <p:spPr>
            <a:xfrm rot="5400000">
              <a:off x="8180362"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0"/>
            <p:cNvSpPr/>
            <p:nvPr/>
          </p:nvSpPr>
          <p:spPr>
            <a:xfrm rot="5400000">
              <a:off x="7849012"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0"/>
            <p:cNvSpPr/>
            <p:nvPr/>
          </p:nvSpPr>
          <p:spPr>
            <a:xfrm rot="5400000">
              <a:off x="10168456"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0"/>
            <p:cNvSpPr/>
            <p:nvPr/>
          </p:nvSpPr>
          <p:spPr>
            <a:xfrm rot="5400000">
              <a:off x="9837107"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0"/>
            <p:cNvSpPr/>
            <p:nvPr/>
          </p:nvSpPr>
          <p:spPr>
            <a:xfrm rot="5400000">
              <a:off x="9505758"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0"/>
            <p:cNvSpPr/>
            <p:nvPr/>
          </p:nvSpPr>
          <p:spPr>
            <a:xfrm rot="5400000">
              <a:off x="9174409"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0"/>
            <p:cNvSpPr/>
            <p:nvPr/>
          </p:nvSpPr>
          <p:spPr>
            <a:xfrm rot="5400000">
              <a:off x="8843060"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0"/>
            <p:cNvSpPr/>
            <p:nvPr/>
          </p:nvSpPr>
          <p:spPr>
            <a:xfrm rot="5400000">
              <a:off x="8511711"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0"/>
            <p:cNvSpPr/>
            <p:nvPr/>
          </p:nvSpPr>
          <p:spPr>
            <a:xfrm rot="5400000">
              <a:off x="8180362"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0"/>
            <p:cNvSpPr/>
            <p:nvPr/>
          </p:nvSpPr>
          <p:spPr>
            <a:xfrm rot="5400000">
              <a:off x="7849012"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0"/>
            <p:cNvSpPr/>
            <p:nvPr/>
          </p:nvSpPr>
          <p:spPr>
            <a:xfrm rot="5400000">
              <a:off x="9837107"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0"/>
            <p:cNvSpPr/>
            <p:nvPr/>
          </p:nvSpPr>
          <p:spPr>
            <a:xfrm rot="5400000">
              <a:off x="9174409"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0"/>
            <p:cNvSpPr/>
            <p:nvPr/>
          </p:nvSpPr>
          <p:spPr>
            <a:xfrm rot="5400000">
              <a:off x="7849012"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0"/>
            <p:cNvSpPr/>
            <p:nvPr/>
          </p:nvSpPr>
          <p:spPr>
            <a:xfrm rot="5400000">
              <a:off x="10168463"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0"/>
            <p:cNvSpPr/>
            <p:nvPr/>
          </p:nvSpPr>
          <p:spPr>
            <a:xfrm rot="5400000">
              <a:off x="10168463"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0"/>
            <p:cNvSpPr/>
            <p:nvPr/>
          </p:nvSpPr>
          <p:spPr>
            <a:xfrm rot="5400000">
              <a:off x="10168463" y="5013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0"/>
            <p:cNvSpPr/>
            <p:nvPr/>
          </p:nvSpPr>
          <p:spPr>
            <a:xfrm rot="5400000">
              <a:off x="8843060"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0"/>
            <p:cNvSpPr/>
            <p:nvPr/>
          </p:nvSpPr>
          <p:spPr>
            <a:xfrm rot="5400000">
              <a:off x="8511711"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0"/>
            <p:cNvSpPr/>
            <p:nvPr/>
          </p:nvSpPr>
          <p:spPr>
            <a:xfrm rot="5400000">
              <a:off x="8180362"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0"/>
            <p:cNvSpPr/>
            <p:nvPr/>
          </p:nvSpPr>
          <p:spPr>
            <a:xfrm rot="5400000">
              <a:off x="8511711"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0"/>
            <p:cNvSpPr/>
            <p:nvPr/>
          </p:nvSpPr>
          <p:spPr>
            <a:xfrm rot="5400000">
              <a:off x="8843106"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0"/>
            <p:cNvSpPr/>
            <p:nvPr/>
          </p:nvSpPr>
          <p:spPr>
            <a:xfrm rot="5400000">
              <a:off x="8180386"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0"/>
            <p:cNvSpPr/>
            <p:nvPr/>
          </p:nvSpPr>
          <p:spPr>
            <a:xfrm rot="5400000">
              <a:off x="9505720"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0"/>
            <p:cNvSpPr/>
            <p:nvPr/>
          </p:nvSpPr>
          <p:spPr>
            <a:xfrm rot="5400000">
              <a:off x="9505720"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0"/>
            <p:cNvSpPr/>
            <p:nvPr/>
          </p:nvSpPr>
          <p:spPr>
            <a:xfrm rot="5400000">
              <a:off x="1221582"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0"/>
            <p:cNvSpPr/>
            <p:nvPr/>
          </p:nvSpPr>
          <p:spPr>
            <a:xfrm rot="5400000">
              <a:off x="558884"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0"/>
            <p:cNvSpPr/>
            <p:nvPr/>
          </p:nvSpPr>
          <p:spPr>
            <a:xfrm rot="5400000">
              <a:off x="-766513"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0"/>
            <p:cNvSpPr/>
            <p:nvPr/>
          </p:nvSpPr>
          <p:spPr>
            <a:xfrm rot="5400000">
              <a:off x="1221582"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0"/>
            <p:cNvSpPr/>
            <p:nvPr/>
          </p:nvSpPr>
          <p:spPr>
            <a:xfrm rot="5400000">
              <a:off x="890233"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0"/>
            <p:cNvSpPr/>
            <p:nvPr/>
          </p:nvSpPr>
          <p:spPr>
            <a:xfrm rot="5400000">
              <a:off x="558884"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0"/>
            <p:cNvSpPr/>
            <p:nvPr/>
          </p:nvSpPr>
          <p:spPr>
            <a:xfrm rot="5400000">
              <a:off x="227535"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0"/>
            <p:cNvSpPr/>
            <p:nvPr/>
          </p:nvSpPr>
          <p:spPr>
            <a:xfrm rot="5400000">
              <a:off x="-103814"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0"/>
            <p:cNvSpPr/>
            <p:nvPr/>
          </p:nvSpPr>
          <p:spPr>
            <a:xfrm rot="5400000">
              <a:off x="-435163"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0"/>
            <p:cNvSpPr/>
            <p:nvPr/>
          </p:nvSpPr>
          <p:spPr>
            <a:xfrm rot="5400000">
              <a:off x="1884272"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0"/>
            <p:cNvSpPr/>
            <p:nvPr/>
          </p:nvSpPr>
          <p:spPr>
            <a:xfrm rot="5400000">
              <a:off x="-766513"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0"/>
            <p:cNvSpPr/>
            <p:nvPr/>
          </p:nvSpPr>
          <p:spPr>
            <a:xfrm rot="5400000">
              <a:off x="1552931"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0"/>
            <p:cNvSpPr/>
            <p:nvPr/>
          </p:nvSpPr>
          <p:spPr>
            <a:xfrm rot="5400000">
              <a:off x="1221582"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0"/>
            <p:cNvSpPr/>
            <p:nvPr/>
          </p:nvSpPr>
          <p:spPr>
            <a:xfrm rot="5400000">
              <a:off x="890233"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0"/>
            <p:cNvSpPr/>
            <p:nvPr/>
          </p:nvSpPr>
          <p:spPr>
            <a:xfrm rot="5400000">
              <a:off x="558884"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0"/>
            <p:cNvSpPr/>
            <p:nvPr/>
          </p:nvSpPr>
          <p:spPr>
            <a:xfrm rot="5400000">
              <a:off x="227535"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0"/>
            <p:cNvSpPr/>
            <p:nvPr/>
          </p:nvSpPr>
          <p:spPr>
            <a:xfrm rot="5400000">
              <a:off x="-103814"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0"/>
            <p:cNvSpPr/>
            <p:nvPr/>
          </p:nvSpPr>
          <p:spPr>
            <a:xfrm rot="5400000">
              <a:off x="-435163"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0"/>
            <p:cNvSpPr/>
            <p:nvPr/>
          </p:nvSpPr>
          <p:spPr>
            <a:xfrm rot="5400000">
              <a:off x="1884272"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0"/>
            <p:cNvSpPr/>
            <p:nvPr/>
          </p:nvSpPr>
          <p:spPr>
            <a:xfrm rot="5400000">
              <a:off x="-766513"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0"/>
            <p:cNvSpPr/>
            <p:nvPr/>
          </p:nvSpPr>
          <p:spPr>
            <a:xfrm rot="5400000">
              <a:off x="1221582"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0"/>
            <p:cNvSpPr/>
            <p:nvPr/>
          </p:nvSpPr>
          <p:spPr>
            <a:xfrm rot="5400000">
              <a:off x="558884"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0"/>
            <p:cNvSpPr/>
            <p:nvPr/>
          </p:nvSpPr>
          <p:spPr>
            <a:xfrm rot="5400000">
              <a:off x="1884272"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0"/>
            <p:cNvSpPr/>
            <p:nvPr/>
          </p:nvSpPr>
          <p:spPr>
            <a:xfrm rot="5400000">
              <a:off x="-766513"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0"/>
            <p:cNvSpPr/>
            <p:nvPr/>
          </p:nvSpPr>
          <p:spPr>
            <a:xfrm rot="5400000">
              <a:off x="1552938"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0"/>
            <p:cNvSpPr/>
            <p:nvPr/>
          </p:nvSpPr>
          <p:spPr>
            <a:xfrm rot="5400000">
              <a:off x="1552938"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0"/>
            <p:cNvSpPr/>
            <p:nvPr/>
          </p:nvSpPr>
          <p:spPr>
            <a:xfrm rot="5400000">
              <a:off x="1884272" y="5013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0"/>
            <p:cNvSpPr/>
            <p:nvPr/>
          </p:nvSpPr>
          <p:spPr>
            <a:xfrm rot="5400000">
              <a:off x="1552938" y="5013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0"/>
            <p:cNvSpPr/>
            <p:nvPr/>
          </p:nvSpPr>
          <p:spPr>
            <a:xfrm rot="5400000">
              <a:off x="227535"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0"/>
            <p:cNvSpPr/>
            <p:nvPr/>
          </p:nvSpPr>
          <p:spPr>
            <a:xfrm rot="5400000">
              <a:off x="-103814"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0"/>
            <p:cNvSpPr/>
            <p:nvPr/>
          </p:nvSpPr>
          <p:spPr>
            <a:xfrm rot="5400000">
              <a:off x="-435163"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0"/>
            <p:cNvSpPr/>
            <p:nvPr/>
          </p:nvSpPr>
          <p:spPr>
            <a:xfrm rot="5400000">
              <a:off x="-103814"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0"/>
            <p:cNvSpPr/>
            <p:nvPr/>
          </p:nvSpPr>
          <p:spPr>
            <a:xfrm rot="5400000">
              <a:off x="227581"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0"/>
            <p:cNvSpPr/>
            <p:nvPr/>
          </p:nvSpPr>
          <p:spPr>
            <a:xfrm rot="5400000">
              <a:off x="-435139"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0"/>
            <p:cNvSpPr/>
            <p:nvPr/>
          </p:nvSpPr>
          <p:spPr>
            <a:xfrm rot="5400000">
              <a:off x="890195"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0"/>
            <p:cNvSpPr/>
            <p:nvPr/>
          </p:nvSpPr>
          <p:spPr>
            <a:xfrm rot="5400000">
              <a:off x="890195"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0"/>
            <p:cNvSpPr/>
            <p:nvPr/>
          </p:nvSpPr>
          <p:spPr>
            <a:xfrm rot="5400000">
              <a:off x="4203857"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0"/>
            <p:cNvSpPr/>
            <p:nvPr/>
          </p:nvSpPr>
          <p:spPr>
            <a:xfrm rot="5400000">
              <a:off x="3541159"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0"/>
            <p:cNvSpPr/>
            <p:nvPr/>
          </p:nvSpPr>
          <p:spPr>
            <a:xfrm rot="5400000">
              <a:off x="2215762"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0"/>
            <p:cNvSpPr/>
            <p:nvPr/>
          </p:nvSpPr>
          <p:spPr>
            <a:xfrm rot="5400000">
              <a:off x="4203857"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0"/>
            <p:cNvSpPr/>
            <p:nvPr/>
          </p:nvSpPr>
          <p:spPr>
            <a:xfrm rot="5400000">
              <a:off x="3872508"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0"/>
            <p:cNvSpPr/>
            <p:nvPr/>
          </p:nvSpPr>
          <p:spPr>
            <a:xfrm rot="5400000">
              <a:off x="3541159"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0"/>
            <p:cNvSpPr/>
            <p:nvPr/>
          </p:nvSpPr>
          <p:spPr>
            <a:xfrm rot="5400000">
              <a:off x="3209810"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0"/>
            <p:cNvSpPr/>
            <p:nvPr/>
          </p:nvSpPr>
          <p:spPr>
            <a:xfrm rot="5400000">
              <a:off x="2878461"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0"/>
            <p:cNvSpPr/>
            <p:nvPr/>
          </p:nvSpPr>
          <p:spPr>
            <a:xfrm rot="5400000">
              <a:off x="2547112"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0"/>
            <p:cNvSpPr/>
            <p:nvPr/>
          </p:nvSpPr>
          <p:spPr>
            <a:xfrm rot="5400000">
              <a:off x="2215762"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0"/>
            <p:cNvSpPr/>
            <p:nvPr/>
          </p:nvSpPr>
          <p:spPr>
            <a:xfrm rot="5400000">
              <a:off x="4535206"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0"/>
            <p:cNvSpPr/>
            <p:nvPr/>
          </p:nvSpPr>
          <p:spPr>
            <a:xfrm rot="5400000">
              <a:off x="4203857"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0"/>
            <p:cNvSpPr/>
            <p:nvPr/>
          </p:nvSpPr>
          <p:spPr>
            <a:xfrm rot="5400000">
              <a:off x="3872508"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0"/>
            <p:cNvSpPr/>
            <p:nvPr/>
          </p:nvSpPr>
          <p:spPr>
            <a:xfrm rot="5400000">
              <a:off x="3541159"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0"/>
            <p:cNvSpPr/>
            <p:nvPr/>
          </p:nvSpPr>
          <p:spPr>
            <a:xfrm rot="5400000">
              <a:off x="3209810"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0"/>
            <p:cNvSpPr/>
            <p:nvPr/>
          </p:nvSpPr>
          <p:spPr>
            <a:xfrm rot="5400000">
              <a:off x="2878461"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0"/>
            <p:cNvSpPr/>
            <p:nvPr/>
          </p:nvSpPr>
          <p:spPr>
            <a:xfrm rot="5400000">
              <a:off x="2547112"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0"/>
            <p:cNvSpPr/>
            <p:nvPr/>
          </p:nvSpPr>
          <p:spPr>
            <a:xfrm rot="5400000">
              <a:off x="2215762" y="4336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0"/>
            <p:cNvSpPr/>
            <p:nvPr/>
          </p:nvSpPr>
          <p:spPr>
            <a:xfrm rot="5400000">
              <a:off x="4203857"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0"/>
            <p:cNvSpPr/>
            <p:nvPr/>
          </p:nvSpPr>
          <p:spPr>
            <a:xfrm rot="5400000">
              <a:off x="3541159"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0"/>
            <p:cNvSpPr/>
            <p:nvPr/>
          </p:nvSpPr>
          <p:spPr>
            <a:xfrm rot="5400000">
              <a:off x="2215762"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0"/>
            <p:cNvSpPr/>
            <p:nvPr/>
          </p:nvSpPr>
          <p:spPr>
            <a:xfrm rot="5400000">
              <a:off x="4535213" y="53514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0"/>
            <p:cNvSpPr/>
            <p:nvPr/>
          </p:nvSpPr>
          <p:spPr>
            <a:xfrm rot="5400000">
              <a:off x="4535213"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0"/>
            <p:cNvSpPr/>
            <p:nvPr/>
          </p:nvSpPr>
          <p:spPr>
            <a:xfrm rot="5400000">
              <a:off x="4535213" y="5013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0"/>
            <p:cNvSpPr/>
            <p:nvPr/>
          </p:nvSpPr>
          <p:spPr>
            <a:xfrm rot="5400000">
              <a:off x="3209810"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0"/>
            <p:cNvSpPr/>
            <p:nvPr/>
          </p:nvSpPr>
          <p:spPr>
            <a:xfrm rot="5400000">
              <a:off x="2878461"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0"/>
            <p:cNvSpPr/>
            <p:nvPr/>
          </p:nvSpPr>
          <p:spPr>
            <a:xfrm rot="5400000">
              <a:off x="2547112" y="467470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0"/>
            <p:cNvSpPr/>
            <p:nvPr/>
          </p:nvSpPr>
          <p:spPr>
            <a:xfrm rot="5400000">
              <a:off x="2878461"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0"/>
            <p:cNvSpPr/>
            <p:nvPr/>
          </p:nvSpPr>
          <p:spPr>
            <a:xfrm rot="5400000">
              <a:off x="3209856"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0"/>
            <p:cNvSpPr/>
            <p:nvPr/>
          </p:nvSpPr>
          <p:spPr>
            <a:xfrm rot="5400000">
              <a:off x="2547136" y="501309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0"/>
            <p:cNvSpPr/>
            <p:nvPr/>
          </p:nvSpPr>
          <p:spPr>
            <a:xfrm rot="5400000">
              <a:off x="3872470" y="501308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0"/>
            <p:cNvSpPr/>
            <p:nvPr/>
          </p:nvSpPr>
          <p:spPr>
            <a:xfrm rot="5400000">
              <a:off x="3872470" y="46746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73"/>
        <p:cNvGrpSpPr/>
        <p:nvPr/>
      </p:nvGrpSpPr>
      <p:grpSpPr>
        <a:xfrm>
          <a:off x="0" y="0"/>
          <a:ext cx="0" cy="0"/>
          <a:chOff x="0" y="0"/>
          <a:chExt cx="0" cy="0"/>
        </a:xfrm>
      </p:grpSpPr>
      <p:sp>
        <p:nvSpPr>
          <p:cNvPr id="1274" name="Google Shape;1274;p11"/>
          <p:cNvSpPr txBox="1">
            <a:spLocks noGrp="1"/>
          </p:cNvSpPr>
          <p:nvPr>
            <p:ph type="title" hasCustomPrompt="1"/>
          </p:nvPr>
        </p:nvSpPr>
        <p:spPr>
          <a:xfrm>
            <a:off x="713225" y="1558475"/>
            <a:ext cx="6576000" cy="1511100"/>
          </a:xfrm>
          <a:prstGeom prst="rect">
            <a:avLst/>
          </a:prstGeom>
        </p:spPr>
        <p:txBody>
          <a:bodyPr spcFirstLastPara="1" wrap="square" lIns="91425" tIns="91425" rIns="91425" bIns="91425" anchor="b" anchorCtr="0">
            <a:noAutofit/>
          </a:bodyPr>
          <a:lstStyle>
            <a:lvl1pPr lvl="0"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275" name="Google Shape;1275;p11"/>
          <p:cNvSpPr txBox="1">
            <a:spLocks noGrp="1"/>
          </p:cNvSpPr>
          <p:nvPr>
            <p:ph type="subTitle" idx="1"/>
          </p:nvPr>
        </p:nvSpPr>
        <p:spPr>
          <a:xfrm>
            <a:off x="713225" y="3069625"/>
            <a:ext cx="65760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276" name="Google Shape;1276;p11"/>
          <p:cNvGrpSpPr/>
          <p:nvPr/>
        </p:nvGrpSpPr>
        <p:grpSpPr>
          <a:xfrm>
            <a:off x="6246317" y="-244863"/>
            <a:ext cx="2707165" cy="5633225"/>
            <a:chOff x="6056992" y="-389989"/>
            <a:chExt cx="2707165" cy="5633225"/>
          </a:xfrm>
        </p:grpSpPr>
        <p:sp>
          <p:nvSpPr>
            <p:cNvPr id="1277" name="Google Shape;1277;p11"/>
            <p:cNvSpPr/>
            <p:nvPr/>
          </p:nvSpPr>
          <p:spPr>
            <a:xfrm>
              <a:off x="6733782"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1"/>
            <p:cNvSpPr/>
            <p:nvPr/>
          </p:nvSpPr>
          <p:spPr>
            <a:xfrm>
              <a:off x="6733782"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1"/>
            <p:cNvSpPr/>
            <p:nvPr/>
          </p:nvSpPr>
          <p:spPr>
            <a:xfrm>
              <a:off x="673378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1"/>
            <p:cNvSpPr/>
            <p:nvPr/>
          </p:nvSpPr>
          <p:spPr>
            <a:xfrm>
              <a:off x="7072177"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1"/>
            <p:cNvSpPr/>
            <p:nvPr/>
          </p:nvSpPr>
          <p:spPr>
            <a:xfrm>
              <a:off x="7072177" y="325499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1"/>
            <p:cNvSpPr/>
            <p:nvPr/>
          </p:nvSpPr>
          <p:spPr>
            <a:xfrm>
              <a:off x="7072177"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1"/>
            <p:cNvSpPr/>
            <p:nvPr/>
          </p:nvSpPr>
          <p:spPr>
            <a:xfrm>
              <a:off x="7072177" y="39176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1"/>
            <p:cNvSpPr/>
            <p:nvPr/>
          </p:nvSpPr>
          <p:spPr>
            <a:xfrm>
              <a:off x="7072177"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1"/>
            <p:cNvSpPr/>
            <p:nvPr/>
          </p:nvSpPr>
          <p:spPr>
            <a:xfrm>
              <a:off x="7072177" y="458038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1"/>
            <p:cNvSpPr/>
            <p:nvPr/>
          </p:nvSpPr>
          <p:spPr>
            <a:xfrm>
              <a:off x="707217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1"/>
            <p:cNvSpPr/>
            <p:nvPr/>
          </p:nvSpPr>
          <p:spPr>
            <a:xfrm>
              <a:off x="7072177"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1"/>
            <p:cNvSpPr/>
            <p:nvPr/>
          </p:nvSpPr>
          <p:spPr>
            <a:xfrm>
              <a:off x="7410572"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1"/>
            <p:cNvSpPr/>
            <p:nvPr/>
          </p:nvSpPr>
          <p:spPr>
            <a:xfrm>
              <a:off x="741057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1"/>
            <p:cNvSpPr/>
            <p:nvPr/>
          </p:nvSpPr>
          <p:spPr>
            <a:xfrm>
              <a:off x="7410572"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1"/>
            <p:cNvSpPr/>
            <p:nvPr/>
          </p:nvSpPr>
          <p:spPr>
            <a:xfrm>
              <a:off x="741057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1"/>
            <p:cNvSpPr/>
            <p:nvPr/>
          </p:nvSpPr>
          <p:spPr>
            <a:xfrm>
              <a:off x="7748967"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1"/>
            <p:cNvSpPr/>
            <p:nvPr/>
          </p:nvSpPr>
          <p:spPr>
            <a:xfrm>
              <a:off x="7748967"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1"/>
            <p:cNvSpPr/>
            <p:nvPr/>
          </p:nvSpPr>
          <p:spPr>
            <a:xfrm>
              <a:off x="774896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1"/>
            <p:cNvSpPr/>
            <p:nvPr/>
          </p:nvSpPr>
          <p:spPr>
            <a:xfrm>
              <a:off x="7748967"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1"/>
            <p:cNvSpPr/>
            <p:nvPr/>
          </p:nvSpPr>
          <p:spPr>
            <a:xfrm>
              <a:off x="8087362"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1"/>
            <p:cNvSpPr/>
            <p:nvPr/>
          </p:nvSpPr>
          <p:spPr>
            <a:xfrm>
              <a:off x="808736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1"/>
            <p:cNvSpPr/>
            <p:nvPr/>
          </p:nvSpPr>
          <p:spPr>
            <a:xfrm>
              <a:off x="808736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1"/>
            <p:cNvSpPr/>
            <p:nvPr/>
          </p:nvSpPr>
          <p:spPr>
            <a:xfrm>
              <a:off x="8425758"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1"/>
            <p:cNvSpPr/>
            <p:nvPr/>
          </p:nvSpPr>
          <p:spPr>
            <a:xfrm>
              <a:off x="8425758"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1"/>
            <p:cNvSpPr/>
            <p:nvPr/>
          </p:nvSpPr>
          <p:spPr>
            <a:xfrm>
              <a:off x="8425758"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1"/>
            <p:cNvSpPr/>
            <p:nvPr/>
          </p:nvSpPr>
          <p:spPr>
            <a:xfrm>
              <a:off x="6056992"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1"/>
            <p:cNvSpPr/>
            <p:nvPr/>
          </p:nvSpPr>
          <p:spPr>
            <a:xfrm>
              <a:off x="6056992"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1"/>
            <p:cNvSpPr/>
            <p:nvPr/>
          </p:nvSpPr>
          <p:spPr>
            <a:xfrm>
              <a:off x="6056992" y="325499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1"/>
            <p:cNvSpPr/>
            <p:nvPr/>
          </p:nvSpPr>
          <p:spPr>
            <a:xfrm>
              <a:off x="6056992"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1"/>
            <p:cNvSpPr/>
            <p:nvPr/>
          </p:nvSpPr>
          <p:spPr>
            <a:xfrm>
              <a:off x="6056992" y="39176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1"/>
            <p:cNvSpPr/>
            <p:nvPr/>
          </p:nvSpPr>
          <p:spPr>
            <a:xfrm>
              <a:off x="605699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1"/>
            <p:cNvSpPr/>
            <p:nvPr/>
          </p:nvSpPr>
          <p:spPr>
            <a:xfrm>
              <a:off x="6056992" y="458038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1"/>
            <p:cNvSpPr/>
            <p:nvPr/>
          </p:nvSpPr>
          <p:spPr>
            <a:xfrm>
              <a:off x="6056992"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1"/>
            <p:cNvSpPr/>
            <p:nvPr/>
          </p:nvSpPr>
          <p:spPr>
            <a:xfrm>
              <a:off x="605699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1"/>
            <p:cNvSpPr/>
            <p:nvPr/>
          </p:nvSpPr>
          <p:spPr>
            <a:xfrm>
              <a:off x="6395387"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1"/>
            <p:cNvSpPr/>
            <p:nvPr/>
          </p:nvSpPr>
          <p:spPr>
            <a:xfrm>
              <a:off x="6395387"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1"/>
            <p:cNvSpPr/>
            <p:nvPr/>
          </p:nvSpPr>
          <p:spPr>
            <a:xfrm>
              <a:off x="639538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1"/>
            <p:cNvSpPr/>
            <p:nvPr/>
          </p:nvSpPr>
          <p:spPr>
            <a:xfrm>
              <a:off x="6395387"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1"/>
            <p:cNvSpPr/>
            <p:nvPr/>
          </p:nvSpPr>
          <p:spPr>
            <a:xfrm>
              <a:off x="7072177" y="259228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1"/>
            <p:cNvSpPr/>
            <p:nvPr/>
          </p:nvSpPr>
          <p:spPr>
            <a:xfrm>
              <a:off x="6395387" y="259228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1"/>
            <p:cNvSpPr/>
            <p:nvPr/>
          </p:nvSpPr>
          <p:spPr>
            <a:xfrm>
              <a:off x="7410572"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1"/>
            <p:cNvSpPr/>
            <p:nvPr/>
          </p:nvSpPr>
          <p:spPr>
            <a:xfrm>
              <a:off x="7748967"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1"/>
            <p:cNvSpPr/>
            <p:nvPr/>
          </p:nvSpPr>
          <p:spPr>
            <a:xfrm>
              <a:off x="8087362"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1"/>
            <p:cNvSpPr/>
            <p:nvPr/>
          </p:nvSpPr>
          <p:spPr>
            <a:xfrm>
              <a:off x="8425758"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1"/>
            <p:cNvSpPr/>
            <p:nvPr/>
          </p:nvSpPr>
          <p:spPr>
            <a:xfrm>
              <a:off x="7410572"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1"/>
            <p:cNvSpPr/>
            <p:nvPr/>
          </p:nvSpPr>
          <p:spPr>
            <a:xfrm>
              <a:off x="7748967"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1"/>
            <p:cNvSpPr/>
            <p:nvPr/>
          </p:nvSpPr>
          <p:spPr>
            <a:xfrm>
              <a:off x="8087362"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1"/>
            <p:cNvSpPr/>
            <p:nvPr/>
          </p:nvSpPr>
          <p:spPr>
            <a:xfrm>
              <a:off x="8425758"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1"/>
            <p:cNvSpPr/>
            <p:nvPr/>
          </p:nvSpPr>
          <p:spPr>
            <a:xfrm>
              <a:off x="7410572"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1"/>
            <p:cNvSpPr/>
            <p:nvPr/>
          </p:nvSpPr>
          <p:spPr>
            <a:xfrm>
              <a:off x="7748967"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1"/>
            <p:cNvSpPr/>
            <p:nvPr/>
          </p:nvSpPr>
          <p:spPr>
            <a:xfrm>
              <a:off x="8087362"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1"/>
            <p:cNvSpPr/>
            <p:nvPr/>
          </p:nvSpPr>
          <p:spPr>
            <a:xfrm>
              <a:off x="8425758"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1"/>
            <p:cNvSpPr/>
            <p:nvPr/>
          </p:nvSpPr>
          <p:spPr>
            <a:xfrm>
              <a:off x="7410572"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1"/>
            <p:cNvSpPr/>
            <p:nvPr/>
          </p:nvSpPr>
          <p:spPr>
            <a:xfrm>
              <a:off x="7748967"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1"/>
            <p:cNvSpPr/>
            <p:nvPr/>
          </p:nvSpPr>
          <p:spPr>
            <a:xfrm>
              <a:off x="8087362"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1"/>
            <p:cNvSpPr/>
            <p:nvPr/>
          </p:nvSpPr>
          <p:spPr>
            <a:xfrm>
              <a:off x="8425758"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1"/>
            <p:cNvSpPr/>
            <p:nvPr/>
          </p:nvSpPr>
          <p:spPr>
            <a:xfrm>
              <a:off x="673378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1"/>
            <p:cNvSpPr/>
            <p:nvPr/>
          </p:nvSpPr>
          <p:spPr>
            <a:xfrm>
              <a:off x="6733787" y="259228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1"/>
            <p:cNvSpPr/>
            <p:nvPr/>
          </p:nvSpPr>
          <p:spPr>
            <a:xfrm>
              <a:off x="8087360"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1"/>
            <p:cNvSpPr/>
            <p:nvPr/>
          </p:nvSpPr>
          <p:spPr>
            <a:xfrm>
              <a:off x="8425755"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1"/>
            <p:cNvSpPr/>
            <p:nvPr/>
          </p:nvSpPr>
          <p:spPr>
            <a:xfrm>
              <a:off x="7410572"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1"/>
            <p:cNvSpPr/>
            <p:nvPr/>
          </p:nvSpPr>
          <p:spPr>
            <a:xfrm>
              <a:off x="7748967"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1"/>
            <p:cNvSpPr/>
            <p:nvPr/>
          </p:nvSpPr>
          <p:spPr>
            <a:xfrm>
              <a:off x="8087362"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1"/>
            <p:cNvSpPr/>
            <p:nvPr/>
          </p:nvSpPr>
          <p:spPr>
            <a:xfrm>
              <a:off x="8425758"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1"/>
            <p:cNvSpPr/>
            <p:nvPr/>
          </p:nvSpPr>
          <p:spPr>
            <a:xfrm>
              <a:off x="6395402" y="39176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1"/>
            <p:cNvSpPr/>
            <p:nvPr/>
          </p:nvSpPr>
          <p:spPr>
            <a:xfrm>
              <a:off x="639540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1"/>
            <p:cNvSpPr/>
            <p:nvPr/>
          </p:nvSpPr>
          <p:spPr>
            <a:xfrm>
              <a:off x="6395402" y="458038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1"/>
            <p:cNvSpPr/>
            <p:nvPr/>
          </p:nvSpPr>
          <p:spPr>
            <a:xfrm>
              <a:off x="6733797"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1"/>
            <p:cNvSpPr/>
            <p:nvPr/>
          </p:nvSpPr>
          <p:spPr>
            <a:xfrm>
              <a:off x="6733797"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1"/>
            <p:cNvSpPr/>
            <p:nvPr/>
          </p:nvSpPr>
          <p:spPr>
            <a:xfrm>
              <a:off x="6733797"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1"/>
            <p:cNvSpPr/>
            <p:nvPr/>
          </p:nvSpPr>
          <p:spPr>
            <a:xfrm>
              <a:off x="6733782" y="325502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1"/>
            <p:cNvSpPr/>
            <p:nvPr/>
          </p:nvSpPr>
          <p:spPr>
            <a:xfrm>
              <a:off x="6395387" y="325502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1"/>
            <p:cNvSpPr/>
            <p:nvPr/>
          </p:nvSpPr>
          <p:spPr>
            <a:xfrm>
              <a:off x="6733782"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1"/>
            <p:cNvSpPr/>
            <p:nvPr/>
          </p:nvSpPr>
          <p:spPr>
            <a:xfrm>
              <a:off x="6733782"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1"/>
            <p:cNvSpPr/>
            <p:nvPr/>
          </p:nvSpPr>
          <p:spPr>
            <a:xfrm>
              <a:off x="673378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1"/>
            <p:cNvSpPr/>
            <p:nvPr/>
          </p:nvSpPr>
          <p:spPr>
            <a:xfrm>
              <a:off x="7072177"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1"/>
            <p:cNvSpPr/>
            <p:nvPr/>
          </p:nvSpPr>
          <p:spPr>
            <a:xfrm>
              <a:off x="7072177" y="2727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1"/>
            <p:cNvSpPr/>
            <p:nvPr/>
          </p:nvSpPr>
          <p:spPr>
            <a:xfrm>
              <a:off x="7072177"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1"/>
            <p:cNvSpPr/>
            <p:nvPr/>
          </p:nvSpPr>
          <p:spPr>
            <a:xfrm>
              <a:off x="7072177" y="9354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1"/>
            <p:cNvSpPr/>
            <p:nvPr/>
          </p:nvSpPr>
          <p:spPr>
            <a:xfrm>
              <a:off x="7072177"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1"/>
            <p:cNvSpPr/>
            <p:nvPr/>
          </p:nvSpPr>
          <p:spPr>
            <a:xfrm>
              <a:off x="7072177" y="15981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1"/>
            <p:cNvSpPr/>
            <p:nvPr/>
          </p:nvSpPr>
          <p:spPr>
            <a:xfrm>
              <a:off x="7072177"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1"/>
            <p:cNvSpPr/>
            <p:nvPr/>
          </p:nvSpPr>
          <p:spPr>
            <a:xfrm>
              <a:off x="7410572"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1"/>
            <p:cNvSpPr/>
            <p:nvPr/>
          </p:nvSpPr>
          <p:spPr>
            <a:xfrm>
              <a:off x="741057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1"/>
            <p:cNvSpPr/>
            <p:nvPr/>
          </p:nvSpPr>
          <p:spPr>
            <a:xfrm>
              <a:off x="741057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1"/>
            <p:cNvSpPr/>
            <p:nvPr/>
          </p:nvSpPr>
          <p:spPr>
            <a:xfrm>
              <a:off x="7748967"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1"/>
            <p:cNvSpPr/>
            <p:nvPr/>
          </p:nvSpPr>
          <p:spPr>
            <a:xfrm>
              <a:off x="7748967"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1"/>
            <p:cNvSpPr/>
            <p:nvPr/>
          </p:nvSpPr>
          <p:spPr>
            <a:xfrm>
              <a:off x="7748967"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1"/>
            <p:cNvSpPr/>
            <p:nvPr/>
          </p:nvSpPr>
          <p:spPr>
            <a:xfrm>
              <a:off x="8087362"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1"/>
            <p:cNvSpPr/>
            <p:nvPr/>
          </p:nvSpPr>
          <p:spPr>
            <a:xfrm>
              <a:off x="808736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1"/>
            <p:cNvSpPr/>
            <p:nvPr/>
          </p:nvSpPr>
          <p:spPr>
            <a:xfrm>
              <a:off x="808736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1"/>
            <p:cNvSpPr/>
            <p:nvPr/>
          </p:nvSpPr>
          <p:spPr>
            <a:xfrm>
              <a:off x="8425758"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1"/>
            <p:cNvSpPr/>
            <p:nvPr/>
          </p:nvSpPr>
          <p:spPr>
            <a:xfrm>
              <a:off x="8425758"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1"/>
            <p:cNvSpPr/>
            <p:nvPr/>
          </p:nvSpPr>
          <p:spPr>
            <a:xfrm>
              <a:off x="8425758"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1"/>
            <p:cNvSpPr/>
            <p:nvPr/>
          </p:nvSpPr>
          <p:spPr>
            <a:xfrm>
              <a:off x="6056992"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1"/>
            <p:cNvSpPr/>
            <p:nvPr/>
          </p:nvSpPr>
          <p:spPr>
            <a:xfrm>
              <a:off x="6056992"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1"/>
            <p:cNvSpPr/>
            <p:nvPr/>
          </p:nvSpPr>
          <p:spPr>
            <a:xfrm>
              <a:off x="6056992" y="2727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1"/>
            <p:cNvSpPr/>
            <p:nvPr/>
          </p:nvSpPr>
          <p:spPr>
            <a:xfrm>
              <a:off x="6056992"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1"/>
            <p:cNvSpPr/>
            <p:nvPr/>
          </p:nvSpPr>
          <p:spPr>
            <a:xfrm>
              <a:off x="6056992" y="9354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1"/>
            <p:cNvSpPr/>
            <p:nvPr/>
          </p:nvSpPr>
          <p:spPr>
            <a:xfrm>
              <a:off x="605699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1"/>
            <p:cNvSpPr/>
            <p:nvPr/>
          </p:nvSpPr>
          <p:spPr>
            <a:xfrm>
              <a:off x="6056992" y="15981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1"/>
            <p:cNvSpPr/>
            <p:nvPr/>
          </p:nvSpPr>
          <p:spPr>
            <a:xfrm>
              <a:off x="605699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1"/>
            <p:cNvSpPr/>
            <p:nvPr/>
          </p:nvSpPr>
          <p:spPr>
            <a:xfrm>
              <a:off x="6395387"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1"/>
            <p:cNvSpPr/>
            <p:nvPr/>
          </p:nvSpPr>
          <p:spPr>
            <a:xfrm>
              <a:off x="6395387"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1"/>
            <p:cNvSpPr/>
            <p:nvPr/>
          </p:nvSpPr>
          <p:spPr>
            <a:xfrm>
              <a:off x="6395387"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1"/>
            <p:cNvSpPr/>
            <p:nvPr/>
          </p:nvSpPr>
          <p:spPr>
            <a:xfrm>
              <a:off x="7072177" y="-3899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1"/>
            <p:cNvSpPr/>
            <p:nvPr/>
          </p:nvSpPr>
          <p:spPr>
            <a:xfrm>
              <a:off x="6395387" y="-3899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1"/>
            <p:cNvSpPr/>
            <p:nvPr/>
          </p:nvSpPr>
          <p:spPr>
            <a:xfrm>
              <a:off x="7410572"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1"/>
            <p:cNvSpPr/>
            <p:nvPr/>
          </p:nvSpPr>
          <p:spPr>
            <a:xfrm>
              <a:off x="7748967"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1"/>
            <p:cNvSpPr/>
            <p:nvPr/>
          </p:nvSpPr>
          <p:spPr>
            <a:xfrm>
              <a:off x="8087362"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1"/>
            <p:cNvSpPr/>
            <p:nvPr/>
          </p:nvSpPr>
          <p:spPr>
            <a:xfrm>
              <a:off x="8425758"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1"/>
            <p:cNvSpPr/>
            <p:nvPr/>
          </p:nvSpPr>
          <p:spPr>
            <a:xfrm>
              <a:off x="7410572"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1"/>
            <p:cNvSpPr/>
            <p:nvPr/>
          </p:nvSpPr>
          <p:spPr>
            <a:xfrm>
              <a:off x="7748967"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1"/>
            <p:cNvSpPr/>
            <p:nvPr/>
          </p:nvSpPr>
          <p:spPr>
            <a:xfrm>
              <a:off x="8087362"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1"/>
            <p:cNvSpPr/>
            <p:nvPr/>
          </p:nvSpPr>
          <p:spPr>
            <a:xfrm>
              <a:off x="8425758"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1"/>
            <p:cNvSpPr/>
            <p:nvPr/>
          </p:nvSpPr>
          <p:spPr>
            <a:xfrm>
              <a:off x="7410572"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1"/>
            <p:cNvSpPr/>
            <p:nvPr/>
          </p:nvSpPr>
          <p:spPr>
            <a:xfrm>
              <a:off x="7748967"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1"/>
            <p:cNvSpPr/>
            <p:nvPr/>
          </p:nvSpPr>
          <p:spPr>
            <a:xfrm>
              <a:off x="8087362"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1"/>
            <p:cNvSpPr/>
            <p:nvPr/>
          </p:nvSpPr>
          <p:spPr>
            <a:xfrm>
              <a:off x="8425758"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1"/>
            <p:cNvSpPr/>
            <p:nvPr/>
          </p:nvSpPr>
          <p:spPr>
            <a:xfrm>
              <a:off x="7410572"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1"/>
            <p:cNvSpPr/>
            <p:nvPr/>
          </p:nvSpPr>
          <p:spPr>
            <a:xfrm>
              <a:off x="7748967"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1"/>
            <p:cNvSpPr/>
            <p:nvPr/>
          </p:nvSpPr>
          <p:spPr>
            <a:xfrm>
              <a:off x="8087362"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1"/>
            <p:cNvSpPr/>
            <p:nvPr/>
          </p:nvSpPr>
          <p:spPr>
            <a:xfrm>
              <a:off x="8425758"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1"/>
            <p:cNvSpPr/>
            <p:nvPr/>
          </p:nvSpPr>
          <p:spPr>
            <a:xfrm>
              <a:off x="6733787" y="-3899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1"/>
            <p:cNvSpPr/>
            <p:nvPr/>
          </p:nvSpPr>
          <p:spPr>
            <a:xfrm>
              <a:off x="7410572"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1"/>
            <p:cNvSpPr/>
            <p:nvPr/>
          </p:nvSpPr>
          <p:spPr>
            <a:xfrm>
              <a:off x="7748967"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1"/>
            <p:cNvSpPr/>
            <p:nvPr/>
          </p:nvSpPr>
          <p:spPr>
            <a:xfrm>
              <a:off x="8087362"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1"/>
            <p:cNvSpPr/>
            <p:nvPr/>
          </p:nvSpPr>
          <p:spPr>
            <a:xfrm>
              <a:off x="8425758"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1"/>
            <p:cNvSpPr/>
            <p:nvPr/>
          </p:nvSpPr>
          <p:spPr>
            <a:xfrm>
              <a:off x="6395402" y="9354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1"/>
            <p:cNvSpPr/>
            <p:nvPr/>
          </p:nvSpPr>
          <p:spPr>
            <a:xfrm>
              <a:off x="639540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1"/>
            <p:cNvSpPr/>
            <p:nvPr/>
          </p:nvSpPr>
          <p:spPr>
            <a:xfrm>
              <a:off x="6395402" y="15981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1"/>
            <p:cNvSpPr/>
            <p:nvPr/>
          </p:nvSpPr>
          <p:spPr>
            <a:xfrm>
              <a:off x="6733797"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1"/>
            <p:cNvSpPr/>
            <p:nvPr/>
          </p:nvSpPr>
          <p:spPr>
            <a:xfrm>
              <a:off x="6733797"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1"/>
            <p:cNvSpPr/>
            <p:nvPr/>
          </p:nvSpPr>
          <p:spPr>
            <a:xfrm>
              <a:off x="6733797"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1"/>
            <p:cNvSpPr/>
            <p:nvPr/>
          </p:nvSpPr>
          <p:spPr>
            <a:xfrm>
              <a:off x="6733782" y="27275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1"/>
            <p:cNvSpPr/>
            <p:nvPr/>
          </p:nvSpPr>
          <p:spPr>
            <a:xfrm>
              <a:off x="6395387" y="27275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414"/>
        <p:cNvGrpSpPr/>
        <p:nvPr/>
      </p:nvGrpSpPr>
      <p:grpSpPr>
        <a:xfrm>
          <a:off x="0" y="0"/>
          <a:ext cx="0" cy="0"/>
          <a:chOff x="0" y="0"/>
          <a:chExt cx="0" cy="0"/>
        </a:xfrm>
      </p:grpSpPr>
      <p:grpSp>
        <p:nvGrpSpPr>
          <p:cNvPr id="1415" name="Google Shape;1415;p13"/>
          <p:cNvGrpSpPr/>
          <p:nvPr/>
        </p:nvGrpSpPr>
        <p:grpSpPr>
          <a:xfrm>
            <a:off x="6926317" y="-244863"/>
            <a:ext cx="2707165" cy="5633225"/>
            <a:chOff x="6056992" y="-389989"/>
            <a:chExt cx="2707165" cy="5633225"/>
          </a:xfrm>
        </p:grpSpPr>
        <p:sp>
          <p:nvSpPr>
            <p:cNvPr id="1416" name="Google Shape;1416;p13"/>
            <p:cNvSpPr/>
            <p:nvPr/>
          </p:nvSpPr>
          <p:spPr>
            <a:xfrm>
              <a:off x="6733782"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3"/>
            <p:cNvSpPr/>
            <p:nvPr/>
          </p:nvSpPr>
          <p:spPr>
            <a:xfrm>
              <a:off x="6733782"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3"/>
            <p:cNvSpPr/>
            <p:nvPr/>
          </p:nvSpPr>
          <p:spPr>
            <a:xfrm>
              <a:off x="673378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3"/>
            <p:cNvSpPr/>
            <p:nvPr/>
          </p:nvSpPr>
          <p:spPr>
            <a:xfrm>
              <a:off x="7072177"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3"/>
            <p:cNvSpPr/>
            <p:nvPr/>
          </p:nvSpPr>
          <p:spPr>
            <a:xfrm>
              <a:off x="7072177" y="325499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3"/>
            <p:cNvSpPr/>
            <p:nvPr/>
          </p:nvSpPr>
          <p:spPr>
            <a:xfrm>
              <a:off x="7072177"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3"/>
            <p:cNvSpPr/>
            <p:nvPr/>
          </p:nvSpPr>
          <p:spPr>
            <a:xfrm>
              <a:off x="7072177" y="39176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3"/>
            <p:cNvSpPr/>
            <p:nvPr/>
          </p:nvSpPr>
          <p:spPr>
            <a:xfrm>
              <a:off x="7072177"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3"/>
            <p:cNvSpPr/>
            <p:nvPr/>
          </p:nvSpPr>
          <p:spPr>
            <a:xfrm>
              <a:off x="7072177" y="458038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3"/>
            <p:cNvSpPr/>
            <p:nvPr/>
          </p:nvSpPr>
          <p:spPr>
            <a:xfrm>
              <a:off x="707217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3"/>
            <p:cNvSpPr/>
            <p:nvPr/>
          </p:nvSpPr>
          <p:spPr>
            <a:xfrm>
              <a:off x="7072177"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3"/>
            <p:cNvSpPr/>
            <p:nvPr/>
          </p:nvSpPr>
          <p:spPr>
            <a:xfrm>
              <a:off x="7410572"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3"/>
            <p:cNvSpPr/>
            <p:nvPr/>
          </p:nvSpPr>
          <p:spPr>
            <a:xfrm>
              <a:off x="741057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3"/>
            <p:cNvSpPr/>
            <p:nvPr/>
          </p:nvSpPr>
          <p:spPr>
            <a:xfrm>
              <a:off x="7410572"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3"/>
            <p:cNvSpPr/>
            <p:nvPr/>
          </p:nvSpPr>
          <p:spPr>
            <a:xfrm>
              <a:off x="741057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3"/>
            <p:cNvSpPr/>
            <p:nvPr/>
          </p:nvSpPr>
          <p:spPr>
            <a:xfrm>
              <a:off x="7748967"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3"/>
            <p:cNvSpPr/>
            <p:nvPr/>
          </p:nvSpPr>
          <p:spPr>
            <a:xfrm>
              <a:off x="7748967"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3"/>
            <p:cNvSpPr/>
            <p:nvPr/>
          </p:nvSpPr>
          <p:spPr>
            <a:xfrm>
              <a:off x="774896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3"/>
            <p:cNvSpPr/>
            <p:nvPr/>
          </p:nvSpPr>
          <p:spPr>
            <a:xfrm>
              <a:off x="7748967"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3"/>
            <p:cNvSpPr/>
            <p:nvPr/>
          </p:nvSpPr>
          <p:spPr>
            <a:xfrm>
              <a:off x="8087362"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3"/>
            <p:cNvSpPr/>
            <p:nvPr/>
          </p:nvSpPr>
          <p:spPr>
            <a:xfrm>
              <a:off x="808736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3"/>
            <p:cNvSpPr/>
            <p:nvPr/>
          </p:nvSpPr>
          <p:spPr>
            <a:xfrm>
              <a:off x="808736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3"/>
            <p:cNvSpPr/>
            <p:nvPr/>
          </p:nvSpPr>
          <p:spPr>
            <a:xfrm>
              <a:off x="8425758"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3"/>
            <p:cNvSpPr/>
            <p:nvPr/>
          </p:nvSpPr>
          <p:spPr>
            <a:xfrm>
              <a:off x="8425758"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3"/>
            <p:cNvSpPr/>
            <p:nvPr/>
          </p:nvSpPr>
          <p:spPr>
            <a:xfrm>
              <a:off x="8425758"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3"/>
            <p:cNvSpPr/>
            <p:nvPr/>
          </p:nvSpPr>
          <p:spPr>
            <a:xfrm>
              <a:off x="6056992" y="259229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3"/>
            <p:cNvSpPr/>
            <p:nvPr/>
          </p:nvSpPr>
          <p:spPr>
            <a:xfrm>
              <a:off x="6056992"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3"/>
            <p:cNvSpPr/>
            <p:nvPr/>
          </p:nvSpPr>
          <p:spPr>
            <a:xfrm>
              <a:off x="6056992" y="325499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3"/>
            <p:cNvSpPr/>
            <p:nvPr/>
          </p:nvSpPr>
          <p:spPr>
            <a:xfrm>
              <a:off x="6056992"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3"/>
            <p:cNvSpPr/>
            <p:nvPr/>
          </p:nvSpPr>
          <p:spPr>
            <a:xfrm>
              <a:off x="6056992" y="39176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3"/>
            <p:cNvSpPr/>
            <p:nvPr/>
          </p:nvSpPr>
          <p:spPr>
            <a:xfrm>
              <a:off x="605699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3"/>
            <p:cNvSpPr/>
            <p:nvPr/>
          </p:nvSpPr>
          <p:spPr>
            <a:xfrm>
              <a:off x="6056992" y="458038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3"/>
            <p:cNvSpPr/>
            <p:nvPr/>
          </p:nvSpPr>
          <p:spPr>
            <a:xfrm>
              <a:off x="6056992"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3"/>
            <p:cNvSpPr/>
            <p:nvPr/>
          </p:nvSpPr>
          <p:spPr>
            <a:xfrm>
              <a:off x="6056992"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3"/>
            <p:cNvSpPr/>
            <p:nvPr/>
          </p:nvSpPr>
          <p:spPr>
            <a:xfrm>
              <a:off x="6395387" y="292364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3"/>
            <p:cNvSpPr/>
            <p:nvPr/>
          </p:nvSpPr>
          <p:spPr>
            <a:xfrm>
              <a:off x="6395387" y="358634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3"/>
            <p:cNvSpPr/>
            <p:nvPr/>
          </p:nvSpPr>
          <p:spPr>
            <a:xfrm>
              <a:off x="639538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3"/>
            <p:cNvSpPr/>
            <p:nvPr/>
          </p:nvSpPr>
          <p:spPr>
            <a:xfrm>
              <a:off x="6395387" y="491173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3"/>
            <p:cNvSpPr/>
            <p:nvPr/>
          </p:nvSpPr>
          <p:spPr>
            <a:xfrm>
              <a:off x="7072177" y="259228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3"/>
            <p:cNvSpPr/>
            <p:nvPr/>
          </p:nvSpPr>
          <p:spPr>
            <a:xfrm>
              <a:off x="6395387" y="259228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3"/>
            <p:cNvSpPr/>
            <p:nvPr/>
          </p:nvSpPr>
          <p:spPr>
            <a:xfrm>
              <a:off x="7410572"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3"/>
            <p:cNvSpPr/>
            <p:nvPr/>
          </p:nvSpPr>
          <p:spPr>
            <a:xfrm>
              <a:off x="7748967"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3"/>
            <p:cNvSpPr/>
            <p:nvPr/>
          </p:nvSpPr>
          <p:spPr>
            <a:xfrm>
              <a:off x="8087362"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3"/>
            <p:cNvSpPr/>
            <p:nvPr/>
          </p:nvSpPr>
          <p:spPr>
            <a:xfrm>
              <a:off x="8425758" y="2923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3"/>
            <p:cNvSpPr/>
            <p:nvPr/>
          </p:nvSpPr>
          <p:spPr>
            <a:xfrm>
              <a:off x="7410572"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3"/>
            <p:cNvSpPr/>
            <p:nvPr/>
          </p:nvSpPr>
          <p:spPr>
            <a:xfrm>
              <a:off x="7748967"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3"/>
            <p:cNvSpPr/>
            <p:nvPr/>
          </p:nvSpPr>
          <p:spPr>
            <a:xfrm>
              <a:off x="8087362"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3"/>
            <p:cNvSpPr/>
            <p:nvPr/>
          </p:nvSpPr>
          <p:spPr>
            <a:xfrm>
              <a:off x="8425758" y="32549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3"/>
            <p:cNvSpPr/>
            <p:nvPr/>
          </p:nvSpPr>
          <p:spPr>
            <a:xfrm>
              <a:off x="7410572"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3"/>
            <p:cNvSpPr/>
            <p:nvPr/>
          </p:nvSpPr>
          <p:spPr>
            <a:xfrm>
              <a:off x="7748967"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3"/>
            <p:cNvSpPr/>
            <p:nvPr/>
          </p:nvSpPr>
          <p:spPr>
            <a:xfrm>
              <a:off x="8087362"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3"/>
            <p:cNvSpPr/>
            <p:nvPr/>
          </p:nvSpPr>
          <p:spPr>
            <a:xfrm>
              <a:off x="8425758" y="358630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3"/>
            <p:cNvSpPr/>
            <p:nvPr/>
          </p:nvSpPr>
          <p:spPr>
            <a:xfrm>
              <a:off x="7410572"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3"/>
            <p:cNvSpPr/>
            <p:nvPr/>
          </p:nvSpPr>
          <p:spPr>
            <a:xfrm>
              <a:off x="7748967"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3"/>
            <p:cNvSpPr/>
            <p:nvPr/>
          </p:nvSpPr>
          <p:spPr>
            <a:xfrm>
              <a:off x="8087362"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3"/>
            <p:cNvSpPr/>
            <p:nvPr/>
          </p:nvSpPr>
          <p:spPr>
            <a:xfrm>
              <a:off x="8425758"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3"/>
            <p:cNvSpPr/>
            <p:nvPr/>
          </p:nvSpPr>
          <p:spPr>
            <a:xfrm>
              <a:off x="6733787"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3"/>
            <p:cNvSpPr/>
            <p:nvPr/>
          </p:nvSpPr>
          <p:spPr>
            <a:xfrm>
              <a:off x="6733787" y="259228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3"/>
            <p:cNvSpPr/>
            <p:nvPr/>
          </p:nvSpPr>
          <p:spPr>
            <a:xfrm>
              <a:off x="8087360"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3"/>
            <p:cNvSpPr/>
            <p:nvPr/>
          </p:nvSpPr>
          <p:spPr>
            <a:xfrm>
              <a:off x="8425755" y="226095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3"/>
            <p:cNvSpPr/>
            <p:nvPr/>
          </p:nvSpPr>
          <p:spPr>
            <a:xfrm>
              <a:off x="7410572"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3"/>
            <p:cNvSpPr/>
            <p:nvPr/>
          </p:nvSpPr>
          <p:spPr>
            <a:xfrm>
              <a:off x="7748967"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3"/>
            <p:cNvSpPr/>
            <p:nvPr/>
          </p:nvSpPr>
          <p:spPr>
            <a:xfrm>
              <a:off x="8087362"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3"/>
            <p:cNvSpPr/>
            <p:nvPr/>
          </p:nvSpPr>
          <p:spPr>
            <a:xfrm>
              <a:off x="8425758"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3"/>
            <p:cNvSpPr/>
            <p:nvPr/>
          </p:nvSpPr>
          <p:spPr>
            <a:xfrm>
              <a:off x="6395402" y="39176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3"/>
            <p:cNvSpPr/>
            <p:nvPr/>
          </p:nvSpPr>
          <p:spPr>
            <a:xfrm>
              <a:off x="6395402"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3"/>
            <p:cNvSpPr/>
            <p:nvPr/>
          </p:nvSpPr>
          <p:spPr>
            <a:xfrm>
              <a:off x="6395402" y="458038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3"/>
            <p:cNvSpPr/>
            <p:nvPr/>
          </p:nvSpPr>
          <p:spPr>
            <a:xfrm>
              <a:off x="6733797" y="4249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3"/>
            <p:cNvSpPr/>
            <p:nvPr/>
          </p:nvSpPr>
          <p:spPr>
            <a:xfrm>
              <a:off x="6733797" y="3917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3"/>
            <p:cNvSpPr/>
            <p:nvPr/>
          </p:nvSpPr>
          <p:spPr>
            <a:xfrm>
              <a:off x="6733797" y="45803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3"/>
            <p:cNvSpPr/>
            <p:nvPr/>
          </p:nvSpPr>
          <p:spPr>
            <a:xfrm>
              <a:off x="6733782" y="325502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3"/>
            <p:cNvSpPr/>
            <p:nvPr/>
          </p:nvSpPr>
          <p:spPr>
            <a:xfrm>
              <a:off x="6395387" y="325502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3"/>
            <p:cNvSpPr/>
            <p:nvPr/>
          </p:nvSpPr>
          <p:spPr>
            <a:xfrm>
              <a:off x="6733782"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3"/>
            <p:cNvSpPr/>
            <p:nvPr/>
          </p:nvSpPr>
          <p:spPr>
            <a:xfrm>
              <a:off x="6733782"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3"/>
            <p:cNvSpPr/>
            <p:nvPr/>
          </p:nvSpPr>
          <p:spPr>
            <a:xfrm>
              <a:off x="673378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3"/>
            <p:cNvSpPr/>
            <p:nvPr/>
          </p:nvSpPr>
          <p:spPr>
            <a:xfrm>
              <a:off x="7072177"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3"/>
            <p:cNvSpPr/>
            <p:nvPr/>
          </p:nvSpPr>
          <p:spPr>
            <a:xfrm>
              <a:off x="7072177" y="2727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3"/>
            <p:cNvSpPr/>
            <p:nvPr/>
          </p:nvSpPr>
          <p:spPr>
            <a:xfrm>
              <a:off x="7072177"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3"/>
            <p:cNvSpPr/>
            <p:nvPr/>
          </p:nvSpPr>
          <p:spPr>
            <a:xfrm>
              <a:off x="7072177" y="9354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3"/>
            <p:cNvSpPr/>
            <p:nvPr/>
          </p:nvSpPr>
          <p:spPr>
            <a:xfrm>
              <a:off x="7072177"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3"/>
            <p:cNvSpPr/>
            <p:nvPr/>
          </p:nvSpPr>
          <p:spPr>
            <a:xfrm>
              <a:off x="7072177" y="15981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3"/>
            <p:cNvSpPr/>
            <p:nvPr/>
          </p:nvSpPr>
          <p:spPr>
            <a:xfrm>
              <a:off x="7072177"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3"/>
            <p:cNvSpPr/>
            <p:nvPr/>
          </p:nvSpPr>
          <p:spPr>
            <a:xfrm>
              <a:off x="7410572"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3"/>
            <p:cNvSpPr/>
            <p:nvPr/>
          </p:nvSpPr>
          <p:spPr>
            <a:xfrm>
              <a:off x="741057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3"/>
            <p:cNvSpPr/>
            <p:nvPr/>
          </p:nvSpPr>
          <p:spPr>
            <a:xfrm>
              <a:off x="741057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3"/>
            <p:cNvSpPr/>
            <p:nvPr/>
          </p:nvSpPr>
          <p:spPr>
            <a:xfrm>
              <a:off x="7748967"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3"/>
            <p:cNvSpPr/>
            <p:nvPr/>
          </p:nvSpPr>
          <p:spPr>
            <a:xfrm>
              <a:off x="7748967"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3"/>
            <p:cNvSpPr/>
            <p:nvPr/>
          </p:nvSpPr>
          <p:spPr>
            <a:xfrm>
              <a:off x="7748967"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3"/>
            <p:cNvSpPr/>
            <p:nvPr/>
          </p:nvSpPr>
          <p:spPr>
            <a:xfrm>
              <a:off x="8087362"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3"/>
            <p:cNvSpPr/>
            <p:nvPr/>
          </p:nvSpPr>
          <p:spPr>
            <a:xfrm>
              <a:off x="808736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3"/>
            <p:cNvSpPr/>
            <p:nvPr/>
          </p:nvSpPr>
          <p:spPr>
            <a:xfrm>
              <a:off x="808736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3"/>
            <p:cNvSpPr/>
            <p:nvPr/>
          </p:nvSpPr>
          <p:spPr>
            <a:xfrm>
              <a:off x="8425758"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3"/>
            <p:cNvSpPr/>
            <p:nvPr/>
          </p:nvSpPr>
          <p:spPr>
            <a:xfrm>
              <a:off x="8425758"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3"/>
            <p:cNvSpPr/>
            <p:nvPr/>
          </p:nvSpPr>
          <p:spPr>
            <a:xfrm>
              <a:off x="8425758"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3"/>
            <p:cNvSpPr/>
            <p:nvPr/>
          </p:nvSpPr>
          <p:spPr>
            <a:xfrm>
              <a:off x="6056992" y="-38998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3"/>
            <p:cNvSpPr/>
            <p:nvPr/>
          </p:nvSpPr>
          <p:spPr>
            <a:xfrm>
              <a:off x="6056992"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3"/>
            <p:cNvSpPr/>
            <p:nvPr/>
          </p:nvSpPr>
          <p:spPr>
            <a:xfrm>
              <a:off x="6056992" y="272716"/>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3"/>
            <p:cNvSpPr/>
            <p:nvPr/>
          </p:nvSpPr>
          <p:spPr>
            <a:xfrm>
              <a:off x="6056992"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3"/>
            <p:cNvSpPr/>
            <p:nvPr/>
          </p:nvSpPr>
          <p:spPr>
            <a:xfrm>
              <a:off x="6056992" y="9354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3"/>
            <p:cNvSpPr/>
            <p:nvPr/>
          </p:nvSpPr>
          <p:spPr>
            <a:xfrm>
              <a:off x="605699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3"/>
            <p:cNvSpPr/>
            <p:nvPr/>
          </p:nvSpPr>
          <p:spPr>
            <a:xfrm>
              <a:off x="6056992" y="15981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3"/>
            <p:cNvSpPr/>
            <p:nvPr/>
          </p:nvSpPr>
          <p:spPr>
            <a:xfrm>
              <a:off x="6056992"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3"/>
            <p:cNvSpPr/>
            <p:nvPr/>
          </p:nvSpPr>
          <p:spPr>
            <a:xfrm>
              <a:off x="6395387" y="-5863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3"/>
            <p:cNvSpPr/>
            <p:nvPr/>
          </p:nvSpPr>
          <p:spPr>
            <a:xfrm>
              <a:off x="6395387" y="60406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3"/>
            <p:cNvSpPr/>
            <p:nvPr/>
          </p:nvSpPr>
          <p:spPr>
            <a:xfrm>
              <a:off x="6395387" y="1929461"/>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3"/>
            <p:cNvSpPr/>
            <p:nvPr/>
          </p:nvSpPr>
          <p:spPr>
            <a:xfrm>
              <a:off x="7072177" y="-3899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3"/>
            <p:cNvSpPr/>
            <p:nvPr/>
          </p:nvSpPr>
          <p:spPr>
            <a:xfrm>
              <a:off x="6395387" y="-3899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3"/>
            <p:cNvSpPr/>
            <p:nvPr/>
          </p:nvSpPr>
          <p:spPr>
            <a:xfrm>
              <a:off x="7410572"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3"/>
            <p:cNvSpPr/>
            <p:nvPr/>
          </p:nvSpPr>
          <p:spPr>
            <a:xfrm>
              <a:off x="7748967"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3"/>
            <p:cNvSpPr/>
            <p:nvPr/>
          </p:nvSpPr>
          <p:spPr>
            <a:xfrm>
              <a:off x="8087362"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3"/>
            <p:cNvSpPr/>
            <p:nvPr/>
          </p:nvSpPr>
          <p:spPr>
            <a:xfrm>
              <a:off x="8425758" y="-586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3"/>
            <p:cNvSpPr/>
            <p:nvPr/>
          </p:nvSpPr>
          <p:spPr>
            <a:xfrm>
              <a:off x="7410572"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3"/>
            <p:cNvSpPr/>
            <p:nvPr/>
          </p:nvSpPr>
          <p:spPr>
            <a:xfrm>
              <a:off x="7748967"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3"/>
            <p:cNvSpPr/>
            <p:nvPr/>
          </p:nvSpPr>
          <p:spPr>
            <a:xfrm>
              <a:off x="8087362"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3"/>
            <p:cNvSpPr/>
            <p:nvPr/>
          </p:nvSpPr>
          <p:spPr>
            <a:xfrm>
              <a:off x="8425758" y="2726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3"/>
            <p:cNvSpPr/>
            <p:nvPr/>
          </p:nvSpPr>
          <p:spPr>
            <a:xfrm>
              <a:off x="7410572"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3"/>
            <p:cNvSpPr/>
            <p:nvPr/>
          </p:nvSpPr>
          <p:spPr>
            <a:xfrm>
              <a:off x="7748967"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3"/>
            <p:cNvSpPr/>
            <p:nvPr/>
          </p:nvSpPr>
          <p:spPr>
            <a:xfrm>
              <a:off x="8087362"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3"/>
            <p:cNvSpPr/>
            <p:nvPr/>
          </p:nvSpPr>
          <p:spPr>
            <a:xfrm>
              <a:off x="8425758" y="6040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3"/>
            <p:cNvSpPr/>
            <p:nvPr/>
          </p:nvSpPr>
          <p:spPr>
            <a:xfrm>
              <a:off x="7410572"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3"/>
            <p:cNvSpPr/>
            <p:nvPr/>
          </p:nvSpPr>
          <p:spPr>
            <a:xfrm>
              <a:off x="7748967"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3"/>
            <p:cNvSpPr/>
            <p:nvPr/>
          </p:nvSpPr>
          <p:spPr>
            <a:xfrm>
              <a:off x="8087362"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3"/>
            <p:cNvSpPr/>
            <p:nvPr/>
          </p:nvSpPr>
          <p:spPr>
            <a:xfrm>
              <a:off x="8425758"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3"/>
            <p:cNvSpPr/>
            <p:nvPr/>
          </p:nvSpPr>
          <p:spPr>
            <a:xfrm>
              <a:off x="6733787" y="-389989"/>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3"/>
            <p:cNvSpPr/>
            <p:nvPr/>
          </p:nvSpPr>
          <p:spPr>
            <a:xfrm>
              <a:off x="7410572"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3"/>
            <p:cNvSpPr/>
            <p:nvPr/>
          </p:nvSpPr>
          <p:spPr>
            <a:xfrm>
              <a:off x="7748967"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3"/>
            <p:cNvSpPr/>
            <p:nvPr/>
          </p:nvSpPr>
          <p:spPr>
            <a:xfrm>
              <a:off x="8087362"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3"/>
            <p:cNvSpPr/>
            <p:nvPr/>
          </p:nvSpPr>
          <p:spPr>
            <a:xfrm>
              <a:off x="8425758"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3"/>
            <p:cNvSpPr/>
            <p:nvPr/>
          </p:nvSpPr>
          <p:spPr>
            <a:xfrm>
              <a:off x="6395402" y="93541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3"/>
            <p:cNvSpPr/>
            <p:nvPr/>
          </p:nvSpPr>
          <p:spPr>
            <a:xfrm>
              <a:off x="6395402"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3"/>
            <p:cNvSpPr/>
            <p:nvPr/>
          </p:nvSpPr>
          <p:spPr>
            <a:xfrm>
              <a:off x="6395402" y="159811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3"/>
            <p:cNvSpPr/>
            <p:nvPr/>
          </p:nvSpPr>
          <p:spPr>
            <a:xfrm>
              <a:off x="6733797" y="12667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3"/>
            <p:cNvSpPr/>
            <p:nvPr/>
          </p:nvSpPr>
          <p:spPr>
            <a:xfrm>
              <a:off x="6733797" y="9353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3"/>
            <p:cNvSpPr/>
            <p:nvPr/>
          </p:nvSpPr>
          <p:spPr>
            <a:xfrm>
              <a:off x="6733797" y="159808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3"/>
            <p:cNvSpPr/>
            <p:nvPr/>
          </p:nvSpPr>
          <p:spPr>
            <a:xfrm>
              <a:off x="6733782" y="27275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3"/>
            <p:cNvSpPr/>
            <p:nvPr/>
          </p:nvSpPr>
          <p:spPr>
            <a:xfrm>
              <a:off x="6395387" y="272754"/>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2" name="Google Shape;1552;p13"/>
          <p:cNvSpPr txBox="1">
            <a:spLocks noGrp="1"/>
          </p:cNvSpPr>
          <p:nvPr>
            <p:ph type="title" hasCustomPrompt="1"/>
          </p:nvPr>
        </p:nvSpPr>
        <p:spPr>
          <a:xfrm>
            <a:off x="713225" y="1225450"/>
            <a:ext cx="640200" cy="6402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53" name="Google Shape;1553;p13"/>
          <p:cNvSpPr txBox="1">
            <a:spLocks noGrp="1"/>
          </p:cNvSpPr>
          <p:nvPr>
            <p:ph type="subTitle" idx="1"/>
          </p:nvPr>
        </p:nvSpPr>
        <p:spPr>
          <a:xfrm>
            <a:off x="713225" y="2333961"/>
            <a:ext cx="24273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4" name="Google Shape;1554;p13"/>
          <p:cNvSpPr txBox="1">
            <a:spLocks noGrp="1"/>
          </p:cNvSpPr>
          <p:nvPr>
            <p:ph type="title" idx="2" hasCustomPrompt="1"/>
          </p:nvPr>
        </p:nvSpPr>
        <p:spPr>
          <a:xfrm>
            <a:off x="3401925" y="1225450"/>
            <a:ext cx="640200" cy="6402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55" name="Google Shape;1555;p13"/>
          <p:cNvSpPr txBox="1">
            <a:spLocks noGrp="1"/>
          </p:cNvSpPr>
          <p:nvPr>
            <p:ph type="subTitle" idx="3"/>
          </p:nvPr>
        </p:nvSpPr>
        <p:spPr>
          <a:xfrm>
            <a:off x="3401925" y="2333961"/>
            <a:ext cx="2423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6" name="Google Shape;1556;p13"/>
          <p:cNvSpPr txBox="1">
            <a:spLocks noGrp="1"/>
          </p:cNvSpPr>
          <p:nvPr>
            <p:ph type="title" idx="4" hasCustomPrompt="1"/>
          </p:nvPr>
        </p:nvSpPr>
        <p:spPr>
          <a:xfrm>
            <a:off x="713225" y="3014850"/>
            <a:ext cx="640200" cy="6402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57" name="Google Shape;1557;p13"/>
          <p:cNvSpPr txBox="1">
            <a:spLocks noGrp="1"/>
          </p:cNvSpPr>
          <p:nvPr>
            <p:ph type="subTitle" idx="5"/>
          </p:nvPr>
        </p:nvSpPr>
        <p:spPr>
          <a:xfrm>
            <a:off x="713225" y="4123778"/>
            <a:ext cx="24273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8" name="Google Shape;1558;p13"/>
          <p:cNvSpPr txBox="1">
            <a:spLocks noGrp="1"/>
          </p:cNvSpPr>
          <p:nvPr>
            <p:ph type="title" idx="6" hasCustomPrompt="1"/>
          </p:nvPr>
        </p:nvSpPr>
        <p:spPr>
          <a:xfrm>
            <a:off x="3401925" y="3014850"/>
            <a:ext cx="640200" cy="640200"/>
          </a:xfrm>
          <a:prstGeom prst="rect">
            <a:avLst/>
          </a:prstGeom>
          <a:solidFill>
            <a:schemeClr val="accent3"/>
          </a:solidFill>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59" name="Google Shape;1559;p13"/>
          <p:cNvSpPr txBox="1">
            <a:spLocks noGrp="1"/>
          </p:cNvSpPr>
          <p:nvPr>
            <p:ph type="subTitle" idx="7"/>
          </p:nvPr>
        </p:nvSpPr>
        <p:spPr>
          <a:xfrm>
            <a:off x="3401925" y="4123778"/>
            <a:ext cx="2423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60" name="Google Shape;1560;p13"/>
          <p:cNvSpPr txBox="1">
            <a:spLocks noGrp="1"/>
          </p:cNvSpPr>
          <p:nvPr>
            <p:ph type="title" idx="8"/>
          </p:nvPr>
        </p:nvSpPr>
        <p:spPr>
          <a:xfrm>
            <a:off x="718125" y="544400"/>
            <a:ext cx="7712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61" name="Google Shape;1561;p13"/>
          <p:cNvSpPr txBox="1">
            <a:spLocks noGrp="1"/>
          </p:cNvSpPr>
          <p:nvPr>
            <p:ph type="subTitle" idx="9"/>
          </p:nvPr>
        </p:nvSpPr>
        <p:spPr>
          <a:xfrm>
            <a:off x="713225" y="1895050"/>
            <a:ext cx="2427300" cy="438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62" name="Google Shape;1562;p13"/>
          <p:cNvSpPr txBox="1">
            <a:spLocks noGrp="1"/>
          </p:cNvSpPr>
          <p:nvPr>
            <p:ph type="subTitle" idx="13"/>
          </p:nvPr>
        </p:nvSpPr>
        <p:spPr>
          <a:xfrm>
            <a:off x="3401925" y="1895050"/>
            <a:ext cx="2423100" cy="438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63" name="Google Shape;1563;p13"/>
          <p:cNvSpPr txBox="1">
            <a:spLocks noGrp="1"/>
          </p:cNvSpPr>
          <p:nvPr>
            <p:ph type="subTitle" idx="14"/>
          </p:nvPr>
        </p:nvSpPr>
        <p:spPr>
          <a:xfrm>
            <a:off x="713225" y="3684450"/>
            <a:ext cx="2427300" cy="438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64" name="Google Shape;1564;p13"/>
          <p:cNvSpPr txBox="1">
            <a:spLocks noGrp="1"/>
          </p:cNvSpPr>
          <p:nvPr>
            <p:ph type="subTitle" idx="15"/>
          </p:nvPr>
        </p:nvSpPr>
        <p:spPr>
          <a:xfrm>
            <a:off x="3401925" y="3684450"/>
            <a:ext cx="2423100" cy="438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1_1">
    <p:spTree>
      <p:nvGrpSpPr>
        <p:cNvPr id="1" name="Shape 1992"/>
        <p:cNvGrpSpPr/>
        <p:nvPr/>
      </p:nvGrpSpPr>
      <p:grpSpPr>
        <a:xfrm>
          <a:off x="0" y="0"/>
          <a:ext cx="0" cy="0"/>
          <a:chOff x="0" y="0"/>
          <a:chExt cx="0" cy="0"/>
        </a:xfrm>
      </p:grpSpPr>
      <p:sp>
        <p:nvSpPr>
          <p:cNvPr id="1993" name="Google Shape;1993;p16"/>
          <p:cNvSpPr txBox="1">
            <a:spLocks noGrp="1"/>
          </p:cNvSpPr>
          <p:nvPr>
            <p:ph type="title"/>
          </p:nvPr>
        </p:nvSpPr>
        <p:spPr>
          <a:xfrm>
            <a:off x="720000" y="544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2_2">
    <p:spTree>
      <p:nvGrpSpPr>
        <p:cNvPr id="1" name="Shape 2544"/>
        <p:cNvGrpSpPr/>
        <p:nvPr/>
      </p:nvGrpSpPr>
      <p:grpSpPr>
        <a:xfrm>
          <a:off x="0" y="0"/>
          <a:ext cx="0" cy="0"/>
          <a:chOff x="0" y="0"/>
          <a:chExt cx="0" cy="0"/>
        </a:xfrm>
      </p:grpSpPr>
      <p:grpSp>
        <p:nvGrpSpPr>
          <p:cNvPr id="2545" name="Google Shape;2545;p22"/>
          <p:cNvGrpSpPr/>
          <p:nvPr/>
        </p:nvGrpSpPr>
        <p:grpSpPr>
          <a:xfrm>
            <a:off x="-232849" y="-433648"/>
            <a:ext cx="9609698" cy="1691981"/>
            <a:chOff x="-232849" y="318827"/>
            <a:chExt cx="9609698" cy="1691981"/>
          </a:xfrm>
        </p:grpSpPr>
        <p:sp>
          <p:nvSpPr>
            <p:cNvPr id="2546" name="Google Shape;2546;p22"/>
            <p:cNvSpPr/>
            <p:nvPr/>
          </p:nvSpPr>
          <p:spPr>
            <a:xfrm rot="5400000">
              <a:off x="175179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2"/>
            <p:cNvSpPr/>
            <p:nvPr/>
          </p:nvSpPr>
          <p:spPr>
            <a:xfrm rot="5400000">
              <a:off x="1420447"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2"/>
            <p:cNvSpPr/>
            <p:nvPr/>
          </p:nvSpPr>
          <p:spPr>
            <a:xfrm rot="5400000">
              <a:off x="1089097"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2"/>
            <p:cNvSpPr/>
            <p:nvPr/>
          </p:nvSpPr>
          <p:spPr>
            <a:xfrm rot="5400000">
              <a:off x="757748"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2"/>
            <p:cNvSpPr/>
            <p:nvPr/>
          </p:nvSpPr>
          <p:spPr>
            <a:xfrm rot="5400000">
              <a:off x="426399"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2"/>
            <p:cNvSpPr/>
            <p:nvPr/>
          </p:nvSpPr>
          <p:spPr>
            <a:xfrm rot="5400000">
              <a:off x="95050"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2"/>
            <p:cNvSpPr/>
            <p:nvPr/>
          </p:nvSpPr>
          <p:spPr>
            <a:xfrm rot="5400000">
              <a:off x="241448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2"/>
            <p:cNvSpPr/>
            <p:nvPr/>
          </p:nvSpPr>
          <p:spPr>
            <a:xfrm rot="5400000">
              <a:off x="-236299"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2"/>
            <p:cNvSpPr/>
            <p:nvPr/>
          </p:nvSpPr>
          <p:spPr>
            <a:xfrm rot="5400000">
              <a:off x="2083145"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2"/>
            <p:cNvSpPr/>
            <p:nvPr/>
          </p:nvSpPr>
          <p:spPr>
            <a:xfrm rot="5400000">
              <a:off x="4263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2"/>
            <p:cNvSpPr/>
            <p:nvPr/>
          </p:nvSpPr>
          <p:spPr>
            <a:xfrm rot="5400000">
              <a:off x="2414486"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2"/>
            <p:cNvSpPr/>
            <p:nvPr/>
          </p:nvSpPr>
          <p:spPr>
            <a:xfrm rot="5400000">
              <a:off x="-2362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2"/>
            <p:cNvSpPr/>
            <p:nvPr/>
          </p:nvSpPr>
          <p:spPr>
            <a:xfrm rot="5400000">
              <a:off x="2083145"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2"/>
            <p:cNvSpPr/>
            <p:nvPr/>
          </p:nvSpPr>
          <p:spPr>
            <a:xfrm rot="5400000">
              <a:off x="4263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2"/>
            <p:cNvSpPr/>
            <p:nvPr/>
          </p:nvSpPr>
          <p:spPr>
            <a:xfrm rot="5400000">
              <a:off x="2414486"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2"/>
            <p:cNvSpPr/>
            <p:nvPr/>
          </p:nvSpPr>
          <p:spPr>
            <a:xfrm rot="5400000">
              <a:off x="-2362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2"/>
            <p:cNvSpPr/>
            <p:nvPr/>
          </p:nvSpPr>
          <p:spPr>
            <a:xfrm rot="5400000">
              <a:off x="2083145"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2"/>
            <p:cNvSpPr/>
            <p:nvPr/>
          </p:nvSpPr>
          <p:spPr>
            <a:xfrm rot="5400000">
              <a:off x="4263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2"/>
            <p:cNvSpPr/>
            <p:nvPr/>
          </p:nvSpPr>
          <p:spPr>
            <a:xfrm rot="5400000">
              <a:off x="-2362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2"/>
            <p:cNvSpPr/>
            <p:nvPr/>
          </p:nvSpPr>
          <p:spPr>
            <a:xfrm rot="5400000">
              <a:off x="2083145"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2"/>
            <p:cNvSpPr/>
            <p:nvPr/>
          </p:nvSpPr>
          <p:spPr>
            <a:xfrm rot="5400000">
              <a:off x="4263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2"/>
            <p:cNvSpPr/>
            <p:nvPr/>
          </p:nvSpPr>
          <p:spPr>
            <a:xfrm rot="5400000">
              <a:off x="-2362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2"/>
            <p:cNvSpPr/>
            <p:nvPr/>
          </p:nvSpPr>
          <p:spPr>
            <a:xfrm rot="5400000">
              <a:off x="208315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2"/>
            <p:cNvSpPr/>
            <p:nvPr/>
          </p:nvSpPr>
          <p:spPr>
            <a:xfrm rot="5400000">
              <a:off x="1751795"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2"/>
            <p:cNvSpPr/>
            <p:nvPr/>
          </p:nvSpPr>
          <p:spPr>
            <a:xfrm rot="5400000">
              <a:off x="1751795"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2"/>
            <p:cNvSpPr/>
            <p:nvPr/>
          </p:nvSpPr>
          <p:spPr>
            <a:xfrm rot="5400000">
              <a:off x="1751795"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2"/>
            <p:cNvSpPr/>
            <p:nvPr/>
          </p:nvSpPr>
          <p:spPr>
            <a:xfrm rot="5400000">
              <a:off x="1751795"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2"/>
            <p:cNvSpPr/>
            <p:nvPr/>
          </p:nvSpPr>
          <p:spPr>
            <a:xfrm rot="5400000">
              <a:off x="1420507"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2"/>
            <p:cNvSpPr/>
            <p:nvPr/>
          </p:nvSpPr>
          <p:spPr>
            <a:xfrm rot="5400000">
              <a:off x="1420507"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2"/>
            <p:cNvSpPr/>
            <p:nvPr/>
          </p:nvSpPr>
          <p:spPr>
            <a:xfrm rot="5400000">
              <a:off x="1420507"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2"/>
            <p:cNvSpPr/>
            <p:nvPr/>
          </p:nvSpPr>
          <p:spPr>
            <a:xfrm rot="5400000">
              <a:off x="1420507"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2"/>
            <p:cNvSpPr/>
            <p:nvPr/>
          </p:nvSpPr>
          <p:spPr>
            <a:xfrm rot="5400000">
              <a:off x="1089132"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2"/>
            <p:cNvSpPr/>
            <p:nvPr/>
          </p:nvSpPr>
          <p:spPr>
            <a:xfrm rot="5400000">
              <a:off x="1089132"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2"/>
            <p:cNvSpPr/>
            <p:nvPr/>
          </p:nvSpPr>
          <p:spPr>
            <a:xfrm rot="5400000">
              <a:off x="1089132"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2"/>
            <p:cNvSpPr/>
            <p:nvPr/>
          </p:nvSpPr>
          <p:spPr>
            <a:xfrm rot="5400000">
              <a:off x="1089132"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2"/>
            <p:cNvSpPr/>
            <p:nvPr/>
          </p:nvSpPr>
          <p:spPr>
            <a:xfrm rot="5400000">
              <a:off x="757795"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2"/>
            <p:cNvSpPr/>
            <p:nvPr/>
          </p:nvSpPr>
          <p:spPr>
            <a:xfrm rot="5400000">
              <a:off x="757795"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2"/>
            <p:cNvSpPr/>
            <p:nvPr/>
          </p:nvSpPr>
          <p:spPr>
            <a:xfrm rot="5400000">
              <a:off x="757795"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2"/>
            <p:cNvSpPr/>
            <p:nvPr/>
          </p:nvSpPr>
          <p:spPr>
            <a:xfrm rot="5400000">
              <a:off x="757795"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2"/>
            <p:cNvSpPr/>
            <p:nvPr/>
          </p:nvSpPr>
          <p:spPr>
            <a:xfrm rot="5400000">
              <a:off x="2414486" y="133746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2"/>
            <p:cNvSpPr/>
            <p:nvPr/>
          </p:nvSpPr>
          <p:spPr>
            <a:xfrm rot="5400000">
              <a:off x="2414486" y="16758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2"/>
            <p:cNvSpPr/>
            <p:nvPr/>
          </p:nvSpPr>
          <p:spPr>
            <a:xfrm rot="5400000">
              <a:off x="9507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2"/>
            <p:cNvSpPr/>
            <p:nvPr/>
          </p:nvSpPr>
          <p:spPr>
            <a:xfrm rot="5400000">
              <a:off x="9507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2"/>
            <p:cNvSpPr/>
            <p:nvPr/>
          </p:nvSpPr>
          <p:spPr>
            <a:xfrm rot="5400000">
              <a:off x="9507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2"/>
            <p:cNvSpPr/>
            <p:nvPr/>
          </p:nvSpPr>
          <p:spPr>
            <a:xfrm rot="5400000">
              <a:off x="9507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2"/>
            <p:cNvSpPr/>
            <p:nvPr/>
          </p:nvSpPr>
          <p:spPr>
            <a:xfrm rot="5400000">
              <a:off x="473407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2"/>
            <p:cNvSpPr/>
            <p:nvPr/>
          </p:nvSpPr>
          <p:spPr>
            <a:xfrm rot="5400000">
              <a:off x="440272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2"/>
            <p:cNvSpPr/>
            <p:nvPr/>
          </p:nvSpPr>
          <p:spPr>
            <a:xfrm rot="5400000">
              <a:off x="407137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2"/>
            <p:cNvSpPr/>
            <p:nvPr/>
          </p:nvSpPr>
          <p:spPr>
            <a:xfrm rot="5400000">
              <a:off x="3740023"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2"/>
            <p:cNvSpPr/>
            <p:nvPr/>
          </p:nvSpPr>
          <p:spPr>
            <a:xfrm rot="5400000">
              <a:off x="3408674"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2"/>
            <p:cNvSpPr/>
            <p:nvPr/>
          </p:nvSpPr>
          <p:spPr>
            <a:xfrm rot="5400000">
              <a:off x="3077325"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2"/>
            <p:cNvSpPr/>
            <p:nvPr/>
          </p:nvSpPr>
          <p:spPr>
            <a:xfrm rot="5400000">
              <a:off x="274597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2"/>
            <p:cNvSpPr/>
            <p:nvPr/>
          </p:nvSpPr>
          <p:spPr>
            <a:xfrm rot="5400000">
              <a:off x="506542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2"/>
            <p:cNvSpPr/>
            <p:nvPr/>
          </p:nvSpPr>
          <p:spPr>
            <a:xfrm rot="5400000">
              <a:off x="340867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2"/>
            <p:cNvSpPr/>
            <p:nvPr/>
          </p:nvSpPr>
          <p:spPr>
            <a:xfrm rot="5400000">
              <a:off x="2745976"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2"/>
            <p:cNvSpPr/>
            <p:nvPr/>
          </p:nvSpPr>
          <p:spPr>
            <a:xfrm rot="5400000">
              <a:off x="506542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2"/>
            <p:cNvSpPr/>
            <p:nvPr/>
          </p:nvSpPr>
          <p:spPr>
            <a:xfrm rot="5400000">
              <a:off x="340867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2"/>
            <p:cNvSpPr/>
            <p:nvPr/>
          </p:nvSpPr>
          <p:spPr>
            <a:xfrm rot="5400000">
              <a:off x="2745976"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2"/>
            <p:cNvSpPr/>
            <p:nvPr/>
          </p:nvSpPr>
          <p:spPr>
            <a:xfrm rot="5400000">
              <a:off x="506542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2"/>
            <p:cNvSpPr/>
            <p:nvPr/>
          </p:nvSpPr>
          <p:spPr>
            <a:xfrm rot="5400000">
              <a:off x="340867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2"/>
            <p:cNvSpPr/>
            <p:nvPr/>
          </p:nvSpPr>
          <p:spPr>
            <a:xfrm rot="5400000">
              <a:off x="2745976"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2"/>
            <p:cNvSpPr/>
            <p:nvPr/>
          </p:nvSpPr>
          <p:spPr>
            <a:xfrm rot="5400000">
              <a:off x="506542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2"/>
            <p:cNvSpPr/>
            <p:nvPr/>
          </p:nvSpPr>
          <p:spPr>
            <a:xfrm rot="5400000">
              <a:off x="340867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2"/>
            <p:cNvSpPr/>
            <p:nvPr/>
          </p:nvSpPr>
          <p:spPr>
            <a:xfrm rot="5400000">
              <a:off x="2745976"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2"/>
            <p:cNvSpPr/>
            <p:nvPr/>
          </p:nvSpPr>
          <p:spPr>
            <a:xfrm rot="5400000">
              <a:off x="506542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2"/>
            <p:cNvSpPr/>
            <p:nvPr/>
          </p:nvSpPr>
          <p:spPr>
            <a:xfrm rot="5400000">
              <a:off x="473407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2"/>
            <p:cNvSpPr/>
            <p:nvPr/>
          </p:nvSpPr>
          <p:spPr>
            <a:xfrm rot="5400000">
              <a:off x="473407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2"/>
            <p:cNvSpPr/>
            <p:nvPr/>
          </p:nvSpPr>
          <p:spPr>
            <a:xfrm rot="5400000">
              <a:off x="473407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2"/>
            <p:cNvSpPr/>
            <p:nvPr/>
          </p:nvSpPr>
          <p:spPr>
            <a:xfrm rot="5400000">
              <a:off x="473407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2"/>
            <p:cNvSpPr/>
            <p:nvPr/>
          </p:nvSpPr>
          <p:spPr>
            <a:xfrm rot="5400000">
              <a:off x="4402782"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2"/>
            <p:cNvSpPr/>
            <p:nvPr/>
          </p:nvSpPr>
          <p:spPr>
            <a:xfrm rot="5400000">
              <a:off x="4402782"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2"/>
            <p:cNvSpPr/>
            <p:nvPr/>
          </p:nvSpPr>
          <p:spPr>
            <a:xfrm rot="5400000">
              <a:off x="4402782"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2"/>
            <p:cNvSpPr/>
            <p:nvPr/>
          </p:nvSpPr>
          <p:spPr>
            <a:xfrm rot="5400000">
              <a:off x="4402782"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2"/>
            <p:cNvSpPr/>
            <p:nvPr/>
          </p:nvSpPr>
          <p:spPr>
            <a:xfrm rot="5400000">
              <a:off x="4071407"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2"/>
            <p:cNvSpPr/>
            <p:nvPr/>
          </p:nvSpPr>
          <p:spPr>
            <a:xfrm rot="5400000">
              <a:off x="4071407"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2"/>
            <p:cNvSpPr/>
            <p:nvPr/>
          </p:nvSpPr>
          <p:spPr>
            <a:xfrm rot="5400000">
              <a:off x="4071407"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2"/>
            <p:cNvSpPr/>
            <p:nvPr/>
          </p:nvSpPr>
          <p:spPr>
            <a:xfrm rot="5400000">
              <a:off x="4071407"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2"/>
            <p:cNvSpPr/>
            <p:nvPr/>
          </p:nvSpPr>
          <p:spPr>
            <a:xfrm rot="5400000">
              <a:off x="374007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2"/>
            <p:cNvSpPr/>
            <p:nvPr/>
          </p:nvSpPr>
          <p:spPr>
            <a:xfrm rot="5400000">
              <a:off x="374007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2"/>
            <p:cNvSpPr/>
            <p:nvPr/>
          </p:nvSpPr>
          <p:spPr>
            <a:xfrm rot="5400000">
              <a:off x="374007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2"/>
            <p:cNvSpPr/>
            <p:nvPr/>
          </p:nvSpPr>
          <p:spPr>
            <a:xfrm rot="5400000">
              <a:off x="374007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2"/>
            <p:cNvSpPr/>
            <p:nvPr/>
          </p:nvSpPr>
          <p:spPr>
            <a:xfrm rot="5400000">
              <a:off x="307734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2"/>
            <p:cNvSpPr/>
            <p:nvPr/>
          </p:nvSpPr>
          <p:spPr>
            <a:xfrm rot="5400000">
              <a:off x="307734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2"/>
            <p:cNvSpPr/>
            <p:nvPr/>
          </p:nvSpPr>
          <p:spPr>
            <a:xfrm rot="5400000">
              <a:off x="307734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2"/>
            <p:cNvSpPr/>
            <p:nvPr/>
          </p:nvSpPr>
          <p:spPr>
            <a:xfrm rot="5400000">
              <a:off x="307734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2"/>
            <p:cNvSpPr/>
            <p:nvPr/>
          </p:nvSpPr>
          <p:spPr>
            <a:xfrm rot="5400000">
              <a:off x="738502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2"/>
            <p:cNvSpPr/>
            <p:nvPr/>
          </p:nvSpPr>
          <p:spPr>
            <a:xfrm rot="5400000">
              <a:off x="705367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2"/>
            <p:cNvSpPr/>
            <p:nvPr/>
          </p:nvSpPr>
          <p:spPr>
            <a:xfrm rot="5400000">
              <a:off x="6722322"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2"/>
            <p:cNvSpPr/>
            <p:nvPr/>
          </p:nvSpPr>
          <p:spPr>
            <a:xfrm rot="5400000">
              <a:off x="6390973"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2"/>
            <p:cNvSpPr/>
            <p:nvPr/>
          </p:nvSpPr>
          <p:spPr>
            <a:xfrm rot="5400000">
              <a:off x="6059624"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2"/>
            <p:cNvSpPr/>
            <p:nvPr/>
          </p:nvSpPr>
          <p:spPr>
            <a:xfrm rot="5400000">
              <a:off x="5728275"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2"/>
            <p:cNvSpPr/>
            <p:nvPr/>
          </p:nvSpPr>
          <p:spPr>
            <a:xfrm rot="5400000">
              <a:off x="804771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2"/>
            <p:cNvSpPr/>
            <p:nvPr/>
          </p:nvSpPr>
          <p:spPr>
            <a:xfrm rot="5400000">
              <a:off x="539692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2"/>
            <p:cNvSpPr/>
            <p:nvPr/>
          </p:nvSpPr>
          <p:spPr>
            <a:xfrm rot="5400000">
              <a:off x="771637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2"/>
            <p:cNvSpPr/>
            <p:nvPr/>
          </p:nvSpPr>
          <p:spPr>
            <a:xfrm rot="5400000">
              <a:off x="605962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2"/>
            <p:cNvSpPr/>
            <p:nvPr/>
          </p:nvSpPr>
          <p:spPr>
            <a:xfrm rot="5400000">
              <a:off x="8047711"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2"/>
            <p:cNvSpPr/>
            <p:nvPr/>
          </p:nvSpPr>
          <p:spPr>
            <a:xfrm rot="5400000">
              <a:off x="5396926"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2"/>
            <p:cNvSpPr/>
            <p:nvPr/>
          </p:nvSpPr>
          <p:spPr>
            <a:xfrm rot="5400000">
              <a:off x="771637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2"/>
            <p:cNvSpPr/>
            <p:nvPr/>
          </p:nvSpPr>
          <p:spPr>
            <a:xfrm rot="5400000">
              <a:off x="605962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2"/>
            <p:cNvSpPr/>
            <p:nvPr/>
          </p:nvSpPr>
          <p:spPr>
            <a:xfrm rot="5400000">
              <a:off x="8047711"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2"/>
            <p:cNvSpPr/>
            <p:nvPr/>
          </p:nvSpPr>
          <p:spPr>
            <a:xfrm rot="5400000">
              <a:off x="5396926"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2"/>
            <p:cNvSpPr/>
            <p:nvPr/>
          </p:nvSpPr>
          <p:spPr>
            <a:xfrm rot="5400000">
              <a:off x="771637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2"/>
            <p:cNvSpPr/>
            <p:nvPr/>
          </p:nvSpPr>
          <p:spPr>
            <a:xfrm rot="5400000">
              <a:off x="605962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2"/>
            <p:cNvSpPr/>
            <p:nvPr/>
          </p:nvSpPr>
          <p:spPr>
            <a:xfrm rot="5400000">
              <a:off x="5396926"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2"/>
            <p:cNvSpPr/>
            <p:nvPr/>
          </p:nvSpPr>
          <p:spPr>
            <a:xfrm rot="5400000">
              <a:off x="771637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2"/>
            <p:cNvSpPr/>
            <p:nvPr/>
          </p:nvSpPr>
          <p:spPr>
            <a:xfrm rot="5400000">
              <a:off x="605962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2"/>
            <p:cNvSpPr/>
            <p:nvPr/>
          </p:nvSpPr>
          <p:spPr>
            <a:xfrm rot="5400000">
              <a:off x="5396926"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2"/>
            <p:cNvSpPr/>
            <p:nvPr/>
          </p:nvSpPr>
          <p:spPr>
            <a:xfrm rot="5400000">
              <a:off x="7716376"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2"/>
            <p:cNvSpPr/>
            <p:nvPr/>
          </p:nvSpPr>
          <p:spPr>
            <a:xfrm rot="5400000">
              <a:off x="738502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2"/>
            <p:cNvSpPr/>
            <p:nvPr/>
          </p:nvSpPr>
          <p:spPr>
            <a:xfrm rot="5400000">
              <a:off x="738502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2"/>
            <p:cNvSpPr/>
            <p:nvPr/>
          </p:nvSpPr>
          <p:spPr>
            <a:xfrm rot="5400000">
              <a:off x="738502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2"/>
            <p:cNvSpPr/>
            <p:nvPr/>
          </p:nvSpPr>
          <p:spPr>
            <a:xfrm rot="5400000">
              <a:off x="738502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2"/>
            <p:cNvSpPr/>
            <p:nvPr/>
          </p:nvSpPr>
          <p:spPr>
            <a:xfrm rot="5400000">
              <a:off x="7053732"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2"/>
            <p:cNvSpPr/>
            <p:nvPr/>
          </p:nvSpPr>
          <p:spPr>
            <a:xfrm rot="5400000">
              <a:off x="7053732"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2"/>
            <p:cNvSpPr/>
            <p:nvPr/>
          </p:nvSpPr>
          <p:spPr>
            <a:xfrm rot="5400000">
              <a:off x="7053732"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2"/>
            <p:cNvSpPr/>
            <p:nvPr/>
          </p:nvSpPr>
          <p:spPr>
            <a:xfrm rot="5400000">
              <a:off x="7053732"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2"/>
            <p:cNvSpPr/>
            <p:nvPr/>
          </p:nvSpPr>
          <p:spPr>
            <a:xfrm rot="5400000">
              <a:off x="6722357"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2"/>
            <p:cNvSpPr/>
            <p:nvPr/>
          </p:nvSpPr>
          <p:spPr>
            <a:xfrm rot="5400000">
              <a:off x="6722357"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2"/>
            <p:cNvSpPr/>
            <p:nvPr/>
          </p:nvSpPr>
          <p:spPr>
            <a:xfrm rot="5400000">
              <a:off x="6722357"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2"/>
            <p:cNvSpPr/>
            <p:nvPr/>
          </p:nvSpPr>
          <p:spPr>
            <a:xfrm rot="5400000">
              <a:off x="6722357"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2"/>
            <p:cNvSpPr/>
            <p:nvPr/>
          </p:nvSpPr>
          <p:spPr>
            <a:xfrm rot="5400000">
              <a:off x="6391020"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2"/>
            <p:cNvSpPr/>
            <p:nvPr/>
          </p:nvSpPr>
          <p:spPr>
            <a:xfrm rot="5400000">
              <a:off x="6391020"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2"/>
            <p:cNvSpPr/>
            <p:nvPr/>
          </p:nvSpPr>
          <p:spPr>
            <a:xfrm rot="5400000">
              <a:off x="6391020"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2"/>
            <p:cNvSpPr/>
            <p:nvPr/>
          </p:nvSpPr>
          <p:spPr>
            <a:xfrm rot="5400000">
              <a:off x="6391020"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2"/>
            <p:cNvSpPr/>
            <p:nvPr/>
          </p:nvSpPr>
          <p:spPr>
            <a:xfrm rot="5400000">
              <a:off x="8047711" y="133746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2"/>
            <p:cNvSpPr/>
            <p:nvPr/>
          </p:nvSpPr>
          <p:spPr>
            <a:xfrm rot="5400000">
              <a:off x="8047711" y="167585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2"/>
            <p:cNvSpPr/>
            <p:nvPr/>
          </p:nvSpPr>
          <p:spPr>
            <a:xfrm rot="5400000">
              <a:off x="57282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2"/>
            <p:cNvSpPr/>
            <p:nvPr/>
          </p:nvSpPr>
          <p:spPr>
            <a:xfrm rot="5400000">
              <a:off x="57282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2"/>
            <p:cNvSpPr/>
            <p:nvPr/>
          </p:nvSpPr>
          <p:spPr>
            <a:xfrm rot="5400000">
              <a:off x="57282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2"/>
            <p:cNvSpPr/>
            <p:nvPr/>
          </p:nvSpPr>
          <p:spPr>
            <a:xfrm rot="5400000">
              <a:off x="57282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2"/>
            <p:cNvSpPr/>
            <p:nvPr/>
          </p:nvSpPr>
          <p:spPr>
            <a:xfrm rot="5400000">
              <a:off x="9041899"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2"/>
            <p:cNvSpPr/>
            <p:nvPr/>
          </p:nvSpPr>
          <p:spPr>
            <a:xfrm rot="5400000">
              <a:off x="8710550"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2"/>
            <p:cNvSpPr/>
            <p:nvPr/>
          </p:nvSpPr>
          <p:spPr>
            <a:xfrm rot="5400000">
              <a:off x="8379201" y="32227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2"/>
            <p:cNvSpPr/>
            <p:nvPr/>
          </p:nvSpPr>
          <p:spPr>
            <a:xfrm rot="5400000">
              <a:off x="9041899"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2"/>
            <p:cNvSpPr/>
            <p:nvPr/>
          </p:nvSpPr>
          <p:spPr>
            <a:xfrm rot="5400000">
              <a:off x="8379201"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2"/>
            <p:cNvSpPr/>
            <p:nvPr/>
          </p:nvSpPr>
          <p:spPr>
            <a:xfrm rot="5400000">
              <a:off x="9041899"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2"/>
            <p:cNvSpPr/>
            <p:nvPr/>
          </p:nvSpPr>
          <p:spPr>
            <a:xfrm rot="5400000">
              <a:off x="8379201"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2"/>
            <p:cNvSpPr/>
            <p:nvPr/>
          </p:nvSpPr>
          <p:spPr>
            <a:xfrm rot="5400000">
              <a:off x="9041899"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2"/>
            <p:cNvSpPr/>
            <p:nvPr/>
          </p:nvSpPr>
          <p:spPr>
            <a:xfrm rot="5400000">
              <a:off x="8379201"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2"/>
            <p:cNvSpPr/>
            <p:nvPr/>
          </p:nvSpPr>
          <p:spPr>
            <a:xfrm rot="5400000">
              <a:off x="9041899"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2"/>
            <p:cNvSpPr/>
            <p:nvPr/>
          </p:nvSpPr>
          <p:spPr>
            <a:xfrm rot="5400000">
              <a:off x="8379201"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2"/>
            <p:cNvSpPr/>
            <p:nvPr/>
          </p:nvSpPr>
          <p:spPr>
            <a:xfrm rot="5400000">
              <a:off x="8710574" y="66067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2"/>
            <p:cNvSpPr/>
            <p:nvPr/>
          </p:nvSpPr>
          <p:spPr>
            <a:xfrm rot="5400000">
              <a:off x="8710574" y="999067"/>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2"/>
            <p:cNvSpPr/>
            <p:nvPr/>
          </p:nvSpPr>
          <p:spPr>
            <a:xfrm rot="5400000">
              <a:off x="8710574" y="133746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2"/>
            <p:cNvSpPr/>
            <p:nvPr/>
          </p:nvSpPr>
          <p:spPr>
            <a:xfrm rot="5400000">
              <a:off x="8710574" y="167585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1" name="Google Shape;2691;p22"/>
          <p:cNvSpPr txBox="1">
            <a:spLocks noGrp="1"/>
          </p:cNvSpPr>
          <p:nvPr>
            <p:ph type="subTitle" idx="1"/>
          </p:nvPr>
        </p:nvSpPr>
        <p:spPr>
          <a:xfrm>
            <a:off x="720000" y="3227675"/>
            <a:ext cx="2336400" cy="530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92" name="Google Shape;2692;p22"/>
          <p:cNvSpPr txBox="1">
            <a:spLocks noGrp="1"/>
          </p:cNvSpPr>
          <p:nvPr>
            <p:ph type="subTitle" idx="2"/>
          </p:nvPr>
        </p:nvSpPr>
        <p:spPr>
          <a:xfrm>
            <a:off x="720000" y="3758063"/>
            <a:ext cx="2336400" cy="85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93" name="Google Shape;2693;p22"/>
          <p:cNvSpPr txBox="1">
            <a:spLocks noGrp="1"/>
          </p:cNvSpPr>
          <p:nvPr>
            <p:ph type="subTitle" idx="3"/>
          </p:nvPr>
        </p:nvSpPr>
        <p:spPr>
          <a:xfrm>
            <a:off x="3403800" y="3300863"/>
            <a:ext cx="2336400" cy="85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94" name="Google Shape;2694;p22"/>
          <p:cNvSpPr txBox="1">
            <a:spLocks noGrp="1"/>
          </p:cNvSpPr>
          <p:nvPr>
            <p:ph type="subTitle" idx="4"/>
          </p:nvPr>
        </p:nvSpPr>
        <p:spPr>
          <a:xfrm>
            <a:off x="6087600" y="3758063"/>
            <a:ext cx="2336400" cy="85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95" name="Google Shape;2695;p22"/>
          <p:cNvSpPr txBox="1">
            <a:spLocks noGrp="1"/>
          </p:cNvSpPr>
          <p:nvPr>
            <p:ph type="subTitle" idx="5"/>
          </p:nvPr>
        </p:nvSpPr>
        <p:spPr>
          <a:xfrm>
            <a:off x="3403800" y="2770475"/>
            <a:ext cx="2336400" cy="530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96" name="Google Shape;2696;p22"/>
          <p:cNvSpPr txBox="1">
            <a:spLocks noGrp="1"/>
          </p:cNvSpPr>
          <p:nvPr>
            <p:ph type="subTitle" idx="6"/>
          </p:nvPr>
        </p:nvSpPr>
        <p:spPr>
          <a:xfrm>
            <a:off x="6087600" y="3227675"/>
            <a:ext cx="2336400" cy="530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500">
                <a:latin typeface="Aldrich"/>
                <a:ea typeface="Aldrich"/>
                <a:cs typeface="Aldrich"/>
                <a:sym typeface="Aldric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97" name="Google Shape;2697;p22"/>
          <p:cNvSpPr txBox="1">
            <a:spLocks noGrp="1"/>
          </p:cNvSpPr>
          <p:nvPr>
            <p:ph type="title"/>
          </p:nvPr>
        </p:nvSpPr>
        <p:spPr>
          <a:xfrm>
            <a:off x="720000" y="5444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lumMod val="20000"/>
            <a:lumOff val="80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accent3"/>
              </a:buClr>
              <a:buSzPts val="2800"/>
              <a:buFont typeface="Aldrich"/>
              <a:buNone/>
              <a:defRPr sz="2800" b="1">
                <a:solidFill>
                  <a:schemeClr val="accent3"/>
                </a:solidFill>
                <a:latin typeface="Aldrich"/>
                <a:ea typeface="Aldrich"/>
                <a:cs typeface="Aldrich"/>
                <a:sym typeface="Aldrich"/>
              </a:defRPr>
            </a:lvl1pPr>
            <a:lvl2pPr lvl="1">
              <a:lnSpc>
                <a:spcPct val="100000"/>
              </a:lnSpc>
              <a:spcBef>
                <a:spcPts val="0"/>
              </a:spcBef>
              <a:spcAft>
                <a:spcPts val="0"/>
              </a:spcAft>
              <a:buClr>
                <a:schemeClr val="accent3"/>
              </a:buClr>
              <a:buSzPts val="2800"/>
              <a:buFont typeface="Oswald SemiBold"/>
              <a:buNone/>
              <a:defRPr sz="2800">
                <a:solidFill>
                  <a:schemeClr val="accent3"/>
                </a:solidFill>
                <a:latin typeface="Oswald SemiBold"/>
                <a:ea typeface="Oswald SemiBold"/>
                <a:cs typeface="Oswald SemiBold"/>
                <a:sym typeface="Oswald SemiBold"/>
              </a:defRPr>
            </a:lvl2pPr>
            <a:lvl3pPr lvl="2">
              <a:lnSpc>
                <a:spcPct val="100000"/>
              </a:lnSpc>
              <a:spcBef>
                <a:spcPts val="0"/>
              </a:spcBef>
              <a:spcAft>
                <a:spcPts val="0"/>
              </a:spcAft>
              <a:buClr>
                <a:schemeClr val="accent3"/>
              </a:buClr>
              <a:buSzPts val="2800"/>
              <a:buFont typeface="Oswald SemiBold"/>
              <a:buNone/>
              <a:defRPr sz="2800">
                <a:solidFill>
                  <a:schemeClr val="accent3"/>
                </a:solidFill>
                <a:latin typeface="Oswald SemiBold"/>
                <a:ea typeface="Oswald SemiBold"/>
                <a:cs typeface="Oswald SemiBold"/>
                <a:sym typeface="Oswald SemiBold"/>
              </a:defRPr>
            </a:lvl3pPr>
            <a:lvl4pPr lvl="3">
              <a:lnSpc>
                <a:spcPct val="100000"/>
              </a:lnSpc>
              <a:spcBef>
                <a:spcPts val="0"/>
              </a:spcBef>
              <a:spcAft>
                <a:spcPts val="0"/>
              </a:spcAft>
              <a:buClr>
                <a:schemeClr val="accent3"/>
              </a:buClr>
              <a:buSzPts val="2800"/>
              <a:buFont typeface="Oswald SemiBold"/>
              <a:buNone/>
              <a:defRPr sz="2800">
                <a:solidFill>
                  <a:schemeClr val="accent3"/>
                </a:solidFill>
                <a:latin typeface="Oswald SemiBold"/>
                <a:ea typeface="Oswald SemiBold"/>
                <a:cs typeface="Oswald SemiBold"/>
                <a:sym typeface="Oswald SemiBold"/>
              </a:defRPr>
            </a:lvl4pPr>
            <a:lvl5pPr lvl="4">
              <a:lnSpc>
                <a:spcPct val="100000"/>
              </a:lnSpc>
              <a:spcBef>
                <a:spcPts val="0"/>
              </a:spcBef>
              <a:spcAft>
                <a:spcPts val="0"/>
              </a:spcAft>
              <a:buClr>
                <a:schemeClr val="accent3"/>
              </a:buClr>
              <a:buSzPts val="2800"/>
              <a:buFont typeface="Oswald SemiBold"/>
              <a:buNone/>
              <a:defRPr sz="2800">
                <a:solidFill>
                  <a:schemeClr val="accent3"/>
                </a:solidFill>
                <a:latin typeface="Oswald SemiBold"/>
                <a:ea typeface="Oswald SemiBold"/>
                <a:cs typeface="Oswald SemiBold"/>
                <a:sym typeface="Oswald SemiBold"/>
              </a:defRPr>
            </a:lvl5pPr>
            <a:lvl6pPr lvl="5">
              <a:lnSpc>
                <a:spcPct val="100000"/>
              </a:lnSpc>
              <a:spcBef>
                <a:spcPts val="0"/>
              </a:spcBef>
              <a:spcAft>
                <a:spcPts val="0"/>
              </a:spcAft>
              <a:buClr>
                <a:schemeClr val="accent3"/>
              </a:buClr>
              <a:buSzPts val="2800"/>
              <a:buFont typeface="Oswald SemiBold"/>
              <a:buNone/>
              <a:defRPr sz="2800">
                <a:solidFill>
                  <a:schemeClr val="accent3"/>
                </a:solidFill>
                <a:latin typeface="Oswald SemiBold"/>
                <a:ea typeface="Oswald SemiBold"/>
                <a:cs typeface="Oswald SemiBold"/>
                <a:sym typeface="Oswald SemiBold"/>
              </a:defRPr>
            </a:lvl6pPr>
            <a:lvl7pPr lvl="6">
              <a:lnSpc>
                <a:spcPct val="100000"/>
              </a:lnSpc>
              <a:spcBef>
                <a:spcPts val="0"/>
              </a:spcBef>
              <a:spcAft>
                <a:spcPts val="0"/>
              </a:spcAft>
              <a:buClr>
                <a:schemeClr val="accent3"/>
              </a:buClr>
              <a:buSzPts val="2800"/>
              <a:buFont typeface="Oswald SemiBold"/>
              <a:buNone/>
              <a:defRPr sz="2800">
                <a:solidFill>
                  <a:schemeClr val="accent3"/>
                </a:solidFill>
                <a:latin typeface="Oswald SemiBold"/>
                <a:ea typeface="Oswald SemiBold"/>
                <a:cs typeface="Oswald SemiBold"/>
                <a:sym typeface="Oswald SemiBold"/>
              </a:defRPr>
            </a:lvl7pPr>
            <a:lvl8pPr lvl="7">
              <a:lnSpc>
                <a:spcPct val="100000"/>
              </a:lnSpc>
              <a:spcBef>
                <a:spcPts val="0"/>
              </a:spcBef>
              <a:spcAft>
                <a:spcPts val="0"/>
              </a:spcAft>
              <a:buClr>
                <a:schemeClr val="accent3"/>
              </a:buClr>
              <a:buSzPts val="2800"/>
              <a:buFont typeface="Oswald SemiBold"/>
              <a:buNone/>
              <a:defRPr sz="2800">
                <a:solidFill>
                  <a:schemeClr val="accent3"/>
                </a:solidFill>
                <a:latin typeface="Oswald SemiBold"/>
                <a:ea typeface="Oswald SemiBold"/>
                <a:cs typeface="Oswald SemiBold"/>
                <a:sym typeface="Oswald SemiBold"/>
              </a:defRPr>
            </a:lvl8pPr>
            <a:lvl9pPr lvl="8">
              <a:lnSpc>
                <a:spcPct val="100000"/>
              </a:lnSpc>
              <a:spcBef>
                <a:spcPts val="0"/>
              </a:spcBef>
              <a:spcAft>
                <a:spcPts val="0"/>
              </a:spcAft>
              <a:buClr>
                <a:schemeClr val="accent3"/>
              </a:buClr>
              <a:buSzPts val="2800"/>
              <a:buFont typeface="Oswald SemiBold"/>
              <a:buNone/>
              <a:defRPr sz="2800">
                <a:solidFill>
                  <a:schemeClr val="accent3"/>
                </a:solidFill>
                <a:latin typeface="Oswald SemiBold"/>
                <a:ea typeface="Oswald SemiBold"/>
                <a:cs typeface="Oswald SemiBold"/>
                <a:sym typeface="Oswald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3"/>
              </a:buClr>
              <a:buSzPts val="1400"/>
              <a:buFont typeface="Blinker"/>
              <a:buChar char="●"/>
              <a:defRPr>
                <a:solidFill>
                  <a:schemeClr val="accent3"/>
                </a:solidFill>
                <a:latin typeface="Blinker"/>
                <a:ea typeface="Blinker"/>
                <a:cs typeface="Blinker"/>
                <a:sym typeface="Blinker"/>
              </a:defRPr>
            </a:lvl1pPr>
            <a:lvl2pPr marL="914400" lvl="1" indent="-317500">
              <a:lnSpc>
                <a:spcPct val="100000"/>
              </a:lnSpc>
              <a:spcBef>
                <a:spcPts val="0"/>
              </a:spcBef>
              <a:spcAft>
                <a:spcPts val="0"/>
              </a:spcAft>
              <a:buClr>
                <a:schemeClr val="accent3"/>
              </a:buClr>
              <a:buSzPts val="1400"/>
              <a:buFont typeface="Blinker"/>
              <a:buChar char="○"/>
              <a:defRPr>
                <a:solidFill>
                  <a:schemeClr val="accent3"/>
                </a:solidFill>
                <a:latin typeface="Blinker"/>
                <a:ea typeface="Blinker"/>
                <a:cs typeface="Blinker"/>
                <a:sym typeface="Blinker"/>
              </a:defRPr>
            </a:lvl2pPr>
            <a:lvl3pPr marL="1371600" lvl="2" indent="-317500">
              <a:lnSpc>
                <a:spcPct val="100000"/>
              </a:lnSpc>
              <a:spcBef>
                <a:spcPts val="0"/>
              </a:spcBef>
              <a:spcAft>
                <a:spcPts val="0"/>
              </a:spcAft>
              <a:buClr>
                <a:schemeClr val="accent3"/>
              </a:buClr>
              <a:buSzPts val="1400"/>
              <a:buFont typeface="Blinker"/>
              <a:buChar char="■"/>
              <a:defRPr>
                <a:solidFill>
                  <a:schemeClr val="accent3"/>
                </a:solidFill>
                <a:latin typeface="Blinker"/>
                <a:ea typeface="Blinker"/>
                <a:cs typeface="Blinker"/>
                <a:sym typeface="Blinker"/>
              </a:defRPr>
            </a:lvl3pPr>
            <a:lvl4pPr marL="1828800" lvl="3" indent="-317500">
              <a:lnSpc>
                <a:spcPct val="100000"/>
              </a:lnSpc>
              <a:spcBef>
                <a:spcPts val="0"/>
              </a:spcBef>
              <a:spcAft>
                <a:spcPts val="0"/>
              </a:spcAft>
              <a:buClr>
                <a:schemeClr val="accent3"/>
              </a:buClr>
              <a:buSzPts val="1400"/>
              <a:buFont typeface="Blinker"/>
              <a:buChar char="●"/>
              <a:defRPr>
                <a:solidFill>
                  <a:schemeClr val="accent3"/>
                </a:solidFill>
                <a:latin typeface="Blinker"/>
                <a:ea typeface="Blinker"/>
                <a:cs typeface="Blinker"/>
                <a:sym typeface="Blinker"/>
              </a:defRPr>
            </a:lvl4pPr>
            <a:lvl5pPr marL="2286000" lvl="4" indent="-317500">
              <a:lnSpc>
                <a:spcPct val="100000"/>
              </a:lnSpc>
              <a:spcBef>
                <a:spcPts val="0"/>
              </a:spcBef>
              <a:spcAft>
                <a:spcPts val="0"/>
              </a:spcAft>
              <a:buClr>
                <a:schemeClr val="accent3"/>
              </a:buClr>
              <a:buSzPts val="1400"/>
              <a:buFont typeface="Blinker"/>
              <a:buChar char="○"/>
              <a:defRPr>
                <a:solidFill>
                  <a:schemeClr val="accent3"/>
                </a:solidFill>
                <a:latin typeface="Blinker"/>
                <a:ea typeface="Blinker"/>
                <a:cs typeface="Blinker"/>
                <a:sym typeface="Blinker"/>
              </a:defRPr>
            </a:lvl5pPr>
            <a:lvl6pPr marL="2743200" lvl="5" indent="-317500">
              <a:lnSpc>
                <a:spcPct val="100000"/>
              </a:lnSpc>
              <a:spcBef>
                <a:spcPts val="0"/>
              </a:spcBef>
              <a:spcAft>
                <a:spcPts val="0"/>
              </a:spcAft>
              <a:buClr>
                <a:schemeClr val="accent3"/>
              </a:buClr>
              <a:buSzPts val="1400"/>
              <a:buFont typeface="Blinker"/>
              <a:buChar char="■"/>
              <a:defRPr>
                <a:solidFill>
                  <a:schemeClr val="accent3"/>
                </a:solidFill>
                <a:latin typeface="Blinker"/>
                <a:ea typeface="Blinker"/>
                <a:cs typeface="Blinker"/>
                <a:sym typeface="Blinker"/>
              </a:defRPr>
            </a:lvl6pPr>
            <a:lvl7pPr marL="3200400" lvl="6" indent="-317500">
              <a:lnSpc>
                <a:spcPct val="100000"/>
              </a:lnSpc>
              <a:spcBef>
                <a:spcPts val="0"/>
              </a:spcBef>
              <a:spcAft>
                <a:spcPts val="0"/>
              </a:spcAft>
              <a:buClr>
                <a:schemeClr val="accent3"/>
              </a:buClr>
              <a:buSzPts val="1400"/>
              <a:buFont typeface="Blinker"/>
              <a:buChar char="●"/>
              <a:defRPr>
                <a:solidFill>
                  <a:schemeClr val="accent3"/>
                </a:solidFill>
                <a:latin typeface="Blinker"/>
                <a:ea typeface="Blinker"/>
                <a:cs typeface="Blinker"/>
                <a:sym typeface="Blinker"/>
              </a:defRPr>
            </a:lvl7pPr>
            <a:lvl8pPr marL="3657600" lvl="7" indent="-317500">
              <a:lnSpc>
                <a:spcPct val="100000"/>
              </a:lnSpc>
              <a:spcBef>
                <a:spcPts val="0"/>
              </a:spcBef>
              <a:spcAft>
                <a:spcPts val="0"/>
              </a:spcAft>
              <a:buClr>
                <a:schemeClr val="accent3"/>
              </a:buClr>
              <a:buSzPts val="1400"/>
              <a:buFont typeface="Blinker"/>
              <a:buChar char="○"/>
              <a:defRPr>
                <a:solidFill>
                  <a:schemeClr val="accent3"/>
                </a:solidFill>
                <a:latin typeface="Blinker"/>
                <a:ea typeface="Blinker"/>
                <a:cs typeface="Blinker"/>
                <a:sym typeface="Blinker"/>
              </a:defRPr>
            </a:lvl8pPr>
            <a:lvl9pPr marL="4114800" lvl="8" indent="-317500">
              <a:lnSpc>
                <a:spcPct val="100000"/>
              </a:lnSpc>
              <a:spcBef>
                <a:spcPts val="0"/>
              </a:spcBef>
              <a:spcAft>
                <a:spcPts val="0"/>
              </a:spcAft>
              <a:buClr>
                <a:schemeClr val="accent3"/>
              </a:buClr>
              <a:buSzPts val="1400"/>
              <a:buFont typeface="Blinker"/>
              <a:buChar char="■"/>
              <a:defRPr>
                <a:solidFill>
                  <a:schemeClr val="accent3"/>
                </a:solidFill>
                <a:latin typeface="Blinker"/>
                <a:ea typeface="Blinker"/>
                <a:cs typeface="Blinker"/>
                <a:sym typeface="Blink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6" r:id="rId4"/>
    <p:sldLayoutId id="2147483657" r:id="rId5"/>
    <p:sldLayoutId id="2147483658" r:id="rId6"/>
    <p:sldLayoutId id="2147483659" r:id="rId7"/>
    <p:sldLayoutId id="2147483662" r:id="rId8"/>
    <p:sldLayoutId id="2147483668" r:id="rId9"/>
    <p:sldLayoutId id="2147483669" r:id="rId10"/>
    <p:sldLayoutId id="2147483674" r:id="rId11"/>
    <p:sldLayoutId id="214748367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pxhere.com/en/photo/1396396"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cs.google.com/spreadsheets/d/1xEtq-88dAPF0a0EnBrKPDGFVfwLioMAGXd3zFBDbNPE/copy"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62"/>
        <p:cNvGrpSpPr/>
        <p:nvPr/>
      </p:nvGrpSpPr>
      <p:grpSpPr>
        <a:xfrm>
          <a:off x="0" y="0"/>
          <a:ext cx="0" cy="0"/>
          <a:chOff x="0" y="0"/>
          <a:chExt cx="0" cy="0"/>
        </a:xfrm>
      </p:grpSpPr>
      <p:sp>
        <p:nvSpPr>
          <p:cNvPr id="3663" name="Google Shape;3663;p33"/>
          <p:cNvSpPr txBox="1">
            <a:spLocks noGrp="1"/>
          </p:cNvSpPr>
          <p:nvPr>
            <p:ph type="ctrTitle"/>
          </p:nvPr>
        </p:nvSpPr>
        <p:spPr>
          <a:xfrm>
            <a:off x="713225" y="705975"/>
            <a:ext cx="4639800" cy="29406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Railway Ticket</a:t>
            </a:r>
            <a:br>
              <a:rPr lang="en" dirty="0"/>
            </a:br>
            <a:r>
              <a:rPr lang="en" dirty="0"/>
              <a:t>Booking</a:t>
            </a:r>
            <a:endParaRPr dirty="0"/>
          </a:p>
        </p:txBody>
      </p:sp>
      <p:sp>
        <p:nvSpPr>
          <p:cNvPr id="3664" name="Google Shape;3664;p33"/>
          <p:cNvSpPr txBox="1">
            <a:spLocks noGrp="1"/>
          </p:cNvSpPr>
          <p:nvPr>
            <p:ph type="subTitle" idx="1"/>
          </p:nvPr>
        </p:nvSpPr>
        <p:spPr>
          <a:xfrm>
            <a:off x="713225" y="3732425"/>
            <a:ext cx="2964600" cy="65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NAME:</a:t>
            </a:r>
            <a:endParaRPr dirty="0"/>
          </a:p>
        </p:txBody>
      </p:sp>
      <p:pic>
        <p:nvPicPr>
          <p:cNvPr id="3666" name="Google Shape;3666;p33">
            <a:hlinkClick r:id="" action="ppaction://hlinkshowjump?jump=nextslide"/>
          </p:cNvPr>
          <p:cNvPicPr preferRelativeResize="0"/>
          <p:nvPr/>
        </p:nvPicPr>
        <p:blipFill>
          <a:blip r:embed="rId3">
            <a:alphaModFix/>
          </a:blip>
          <a:stretch>
            <a:fillRect/>
          </a:stretch>
        </p:blipFill>
        <p:spPr>
          <a:xfrm>
            <a:off x="4306925" y="-148012"/>
            <a:ext cx="760599" cy="1375027"/>
          </a:xfrm>
          <a:prstGeom prst="rect">
            <a:avLst/>
          </a:prstGeom>
          <a:noFill/>
          <a:ln>
            <a:noFill/>
          </a:ln>
        </p:spPr>
      </p:pic>
      <p:pic>
        <p:nvPicPr>
          <p:cNvPr id="7" name="Google Shape;3665;p33">
            <a:extLst>
              <a:ext uri="{FF2B5EF4-FFF2-40B4-BE49-F238E27FC236}">
                <a16:creationId xmlns:a16="http://schemas.microsoft.com/office/drawing/2014/main" id="{7A334A58-88EA-4DF2-9F31-1F9B3993291F}"/>
              </a:ext>
            </a:extLst>
          </p:cNvPr>
          <p:cNvPicPr preferRelativeResize="0"/>
          <p:nvPr/>
        </p:nvPicPr>
        <p:blipFill>
          <a:blip r:embed="rId4">
            <a:alphaModFix/>
          </a:blip>
          <a:stretch>
            <a:fillRect/>
          </a:stretch>
        </p:blipFill>
        <p:spPr>
          <a:xfrm flipH="1">
            <a:off x="4979826" y="279926"/>
            <a:ext cx="4583398" cy="37821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par>
                                <p:cTn id="9" presetID="32" presetClass="emph" presetSubtype="0" fill="hold" nodeType="withEffect">
                                  <p:stCondLst>
                                    <p:cond delay="0"/>
                                  </p:stCondLst>
                                  <p:childTnLst>
                                    <p:animRot by="120000">
                                      <p:cBhvr>
                                        <p:cTn id="10" dur="100" fill="hold">
                                          <p:stCondLst>
                                            <p:cond delay="0"/>
                                          </p:stCondLst>
                                        </p:cTn>
                                        <p:tgtEl>
                                          <p:spTgt spid="3666"/>
                                        </p:tgtEl>
                                        <p:attrNameLst>
                                          <p:attrName>r</p:attrName>
                                        </p:attrNameLst>
                                      </p:cBhvr>
                                    </p:animRot>
                                    <p:animRot by="-240000">
                                      <p:cBhvr>
                                        <p:cTn id="11" dur="200" fill="hold">
                                          <p:stCondLst>
                                            <p:cond delay="200"/>
                                          </p:stCondLst>
                                        </p:cTn>
                                        <p:tgtEl>
                                          <p:spTgt spid="3666"/>
                                        </p:tgtEl>
                                        <p:attrNameLst>
                                          <p:attrName>r</p:attrName>
                                        </p:attrNameLst>
                                      </p:cBhvr>
                                    </p:animRot>
                                    <p:animRot by="240000">
                                      <p:cBhvr>
                                        <p:cTn id="12" dur="200" fill="hold">
                                          <p:stCondLst>
                                            <p:cond delay="400"/>
                                          </p:stCondLst>
                                        </p:cTn>
                                        <p:tgtEl>
                                          <p:spTgt spid="3666"/>
                                        </p:tgtEl>
                                        <p:attrNameLst>
                                          <p:attrName>r</p:attrName>
                                        </p:attrNameLst>
                                      </p:cBhvr>
                                    </p:animRot>
                                    <p:animRot by="-240000">
                                      <p:cBhvr>
                                        <p:cTn id="13" dur="200" fill="hold">
                                          <p:stCondLst>
                                            <p:cond delay="600"/>
                                          </p:stCondLst>
                                        </p:cTn>
                                        <p:tgtEl>
                                          <p:spTgt spid="3666"/>
                                        </p:tgtEl>
                                        <p:attrNameLst>
                                          <p:attrName>r</p:attrName>
                                        </p:attrNameLst>
                                      </p:cBhvr>
                                    </p:animRot>
                                    <p:animRot by="120000">
                                      <p:cBhvr>
                                        <p:cTn id="14" dur="200" fill="hold">
                                          <p:stCondLst>
                                            <p:cond delay="800"/>
                                          </p:stCondLst>
                                        </p:cTn>
                                        <p:tgtEl>
                                          <p:spTgt spid="366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62"/>
        <p:cNvGrpSpPr/>
        <p:nvPr/>
      </p:nvGrpSpPr>
      <p:grpSpPr>
        <a:xfrm>
          <a:off x="0" y="0"/>
          <a:ext cx="0" cy="0"/>
          <a:chOff x="0" y="0"/>
          <a:chExt cx="0" cy="0"/>
        </a:xfrm>
      </p:grpSpPr>
      <p:sp>
        <p:nvSpPr>
          <p:cNvPr id="4163" name="Google Shape;4163;p48"/>
          <p:cNvSpPr txBox="1">
            <a:spLocks noGrp="1"/>
          </p:cNvSpPr>
          <p:nvPr>
            <p:ph type="title"/>
          </p:nvPr>
        </p:nvSpPr>
        <p:spPr>
          <a:xfrm>
            <a:off x="171358" y="-196050"/>
            <a:ext cx="6576000" cy="151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5400" dirty="0"/>
              <a:t>Conclusion</a:t>
            </a:r>
            <a:endParaRPr sz="5400" dirty="0"/>
          </a:p>
        </p:txBody>
      </p:sp>
      <p:sp>
        <p:nvSpPr>
          <p:cNvPr id="4164" name="Google Shape;4164;p48"/>
          <p:cNvSpPr txBox="1">
            <a:spLocks noGrp="1"/>
          </p:cNvSpPr>
          <p:nvPr>
            <p:ph type="subTitle" idx="1"/>
          </p:nvPr>
        </p:nvSpPr>
        <p:spPr>
          <a:xfrm>
            <a:off x="349956" y="1219200"/>
            <a:ext cx="6939269" cy="25638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…..Write</a:t>
            </a:r>
            <a:endParaRPr dirty="0"/>
          </a:p>
        </p:txBody>
      </p:sp>
      <p:pic>
        <p:nvPicPr>
          <p:cNvPr id="4165" name="Google Shape;4165;p48"/>
          <p:cNvPicPr preferRelativeResize="0"/>
          <p:nvPr/>
        </p:nvPicPr>
        <p:blipFill>
          <a:blip r:embed="rId3">
            <a:alphaModFix/>
          </a:blip>
          <a:stretch>
            <a:fillRect/>
          </a:stretch>
        </p:blipFill>
        <p:spPr>
          <a:xfrm>
            <a:off x="5222038" y="2599326"/>
            <a:ext cx="3845760" cy="2467975"/>
          </a:xfrm>
          <a:prstGeom prst="rect">
            <a:avLst/>
          </a:prstGeom>
          <a:noFill/>
          <a:ln>
            <a:noFill/>
          </a:ln>
        </p:spPr>
      </p:pic>
      <p:pic>
        <p:nvPicPr>
          <p:cNvPr id="4166" name="Google Shape;4166;p48">
            <a:hlinkClick r:id="" action="ppaction://hlinkshowjump?jump=nextslide"/>
          </p:cNvPr>
          <p:cNvPicPr preferRelativeResize="0"/>
          <p:nvPr/>
        </p:nvPicPr>
        <p:blipFill>
          <a:blip r:embed="rId4">
            <a:alphaModFix/>
          </a:blip>
          <a:stretch>
            <a:fillRect/>
          </a:stretch>
        </p:blipFill>
        <p:spPr>
          <a:xfrm>
            <a:off x="6984413" y="-85724"/>
            <a:ext cx="992467" cy="179222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165"/>
                                        </p:tgtEl>
                                        <p:attrNameLst>
                                          <p:attrName>style.visibility</p:attrName>
                                        </p:attrNameLst>
                                      </p:cBhvr>
                                      <p:to>
                                        <p:strVal val="visible"/>
                                      </p:to>
                                    </p:set>
                                    <p:anim calcmode="lin" valueType="num">
                                      <p:cBhvr additive="base">
                                        <p:cTn id="7" dur="1000" fill="hold"/>
                                        <p:tgtEl>
                                          <p:spTgt spid="4165"/>
                                        </p:tgtEl>
                                        <p:attrNameLst>
                                          <p:attrName>ppt_x</p:attrName>
                                        </p:attrNameLst>
                                      </p:cBhvr>
                                      <p:tavLst>
                                        <p:tav tm="0">
                                          <p:val>
                                            <p:strVal val="#ppt_x"/>
                                          </p:val>
                                        </p:tav>
                                        <p:tav tm="100000">
                                          <p:val>
                                            <p:strVal val="#ppt_x"/>
                                          </p:val>
                                        </p:tav>
                                      </p:tavLst>
                                    </p:anim>
                                    <p:anim calcmode="lin" valueType="num">
                                      <p:cBhvr additive="base">
                                        <p:cTn id="8" dur="1000" fill="hold"/>
                                        <p:tgtEl>
                                          <p:spTgt spid="4165"/>
                                        </p:tgtEl>
                                        <p:attrNameLst>
                                          <p:attrName>ppt_y</p:attrName>
                                        </p:attrNameLst>
                                      </p:cBhvr>
                                      <p:tavLst>
                                        <p:tav tm="0">
                                          <p:val>
                                            <p:strVal val="1+#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4166"/>
                                        </p:tgtEl>
                                        <p:attrNameLst>
                                          <p:attrName>style.visibility</p:attrName>
                                        </p:attrNameLst>
                                      </p:cBhvr>
                                      <p:to>
                                        <p:strVal val="visible"/>
                                      </p:to>
                                    </p:set>
                                    <p:anim calcmode="lin" valueType="num">
                                      <p:cBhvr additive="base">
                                        <p:cTn id="11" dur="500" fill="hold"/>
                                        <p:tgtEl>
                                          <p:spTgt spid="4166"/>
                                        </p:tgtEl>
                                        <p:attrNameLst>
                                          <p:attrName>ppt_x</p:attrName>
                                        </p:attrNameLst>
                                      </p:cBhvr>
                                      <p:tavLst>
                                        <p:tav tm="0">
                                          <p:val>
                                            <p:strVal val="#ppt_x"/>
                                          </p:val>
                                        </p:tav>
                                        <p:tav tm="100000">
                                          <p:val>
                                            <p:strVal val="#ppt_x"/>
                                          </p:val>
                                        </p:tav>
                                      </p:tavLst>
                                    </p:anim>
                                    <p:anim calcmode="lin" valueType="num">
                                      <p:cBhvr additive="base">
                                        <p:cTn id="12" dur="500" fill="hold"/>
                                        <p:tgtEl>
                                          <p:spTgt spid="416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4073"/>
        <p:cNvGrpSpPr/>
        <p:nvPr/>
      </p:nvGrpSpPr>
      <p:grpSpPr>
        <a:xfrm>
          <a:off x="0" y="0"/>
          <a:ext cx="0" cy="0"/>
          <a:chOff x="0" y="0"/>
          <a:chExt cx="0" cy="0"/>
        </a:xfrm>
      </p:grpSpPr>
      <p:sp>
        <p:nvSpPr>
          <p:cNvPr id="4074" name="Google Shape;4074;p46"/>
          <p:cNvSpPr txBox="1">
            <a:spLocks noGrp="1"/>
          </p:cNvSpPr>
          <p:nvPr>
            <p:ph type="title"/>
          </p:nvPr>
        </p:nvSpPr>
        <p:spPr>
          <a:xfrm>
            <a:off x="2217150" y="1999500"/>
            <a:ext cx="4232700" cy="114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00"/>
        <p:cNvGrpSpPr/>
        <p:nvPr/>
      </p:nvGrpSpPr>
      <p:grpSpPr>
        <a:xfrm>
          <a:off x="0" y="0"/>
          <a:ext cx="0" cy="0"/>
          <a:chOff x="0" y="0"/>
          <a:chExt cx="0" cy="0"/>
        </a:xfrm>
      </p:grpSpPr>
      <p:sp>
        <p:nvSpPr>
          <p:cNvPr id="3701" name="Google Shape;3701;p36"/>
          <p:cNvSpPr txBox="1">
            <a:spLocks noGrp="1"/>
          </p:cNvSpPr>
          <p:nvPr>
            <p:ph type="subTitle" idx="1"/>
          </p:nvPr>
        </p:nvSpPr>
        <p:spPr>
          <a:xfrm>
            <a:off x="3352888" y="1027289"/>
            <a:ext cx="5077800" cy="3992032"/>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b="0" i="0" dirty="0">
                <a:effectLst/>
                <a:latin typeface="Blinker" panose="020B0604020202020204" charset="0"/>
              </a:rPr>
              <a:t>Welcome to our presentation on Railway Ticket Booking, where we'll explore the transformation of the travel industry through digital ticketing solutions. </a:t>
            </a:r>
          </a:p>
          <a:p>
            <a:pPr marL="285750" lvl="0" indent="-285750" algn="l" rtl="0">
              <a:spcBef>
                <a:spcPts val="0"/>
              </a:spcBef>
              <a:spcAft>
                <a:spcPts val="0"/>
              </a:spcAft>
              <a:buFont typeface="Arial" panose="020B0604020202020204" pitchFamily="34" charset="0"/>
              <a:buChar char="•"/>
            </a:pPr>
            <a:r>
              <a:rPr lang="en-US" b="0" i="0" dirty="0">
                <a:effectLst/>
                <a:latin typeface="Blinker" panose="020B0604020202020204" charset="0"/>
              </a:rPr>
              <a:t>In an era of rapid technological advancements, the way we book train tickets has evolved significantly, providing travelers with greater convenience and efficiency.</a:t>
            </a:r>
          </a:p>
          <a:p>
            <a:pPr marL="285750" lvl="0" indent="-285750" algn="l" rtl="0">
              <a:spcBef>
                <a:spcPts val="0"/>
              </a:spcBef>
              <a:spcAft>
                <a:spcPts val="0"/>
              </a:spcAft>
              <a:buFont typeface="Arial" panose="020B0604020202020204" pitchFamily="34" charset="0"/>
              <a:buChar char="•"/>
            </a:pPr>
            <a:r>
              <a:rPr lang="en-US" b="0" i="0" dirty="0">
                <a:effectLst/>
                <a:latin typeface="Blinker" panose="020B0604020202020204" charset="0"/>
              </a:rPr>
              <a:t>we'll discover how online ticket booking and mobile applications have revolutionized the way we secure our seats on trains. We'll also explore the benefits of these innovations, providing travelers with flexibility, discounts, and time-saving options.</a:t>
            </a:r>
          </a:p>
          <a:p>
            <a:pPr marL="285750" lvl="0" indent="-285750" algn="l" rtl="0">
              <a:spcBef>
                <a:spcPts val="0"/>
              </a:spcBef>
              <a:spcAft>
                <a:spcPts val="0"/>
              </a:spcAft>
              <a:buFont typeface="Arial" panose="020B0604020202020204" pitchFamily="34" charset="0"/>
              <a:buChar char="•"/>
            </a:pPr>
            <a:endParaRPr dirty="0">
              <a:latin typeface="Blinker" panose="020B0604020202020204" charset="0"/>
            </a:endParaRPr>
          </a:p>
        </p:txBody>
      </p:sp>
      <p:sp>
        <p:nvSpPr>
          <p:cNvPr id="3702" name="Google Shape;3702;p36"/>
          <p:cNvSpPr txBox="1">
            <a:spLocks noGrp="1"/>
          </p:cNvSpPr>
          <p:nvPr>
            <p:ph type="title"/>
          </p:nvPr>
        </p:nvSpPr>
        <p:spPr>
          <a:xfrm>
            <a:off x="3352800" y="124179"/>
            <a:ext cx="5077800" cy="103857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000" dirty="0"/>
              <a:t>Introduction</a:t>
            </a:r>
            <a:endParaRPr sz="2000" dirty="0"/>
          </a:p>
        </p:txBody>
      </p:sp>
      <p:pic>
        <p:nvPicPr>
          <p:cNvPr id="3703" name="Google Shape;3703;p36"/>
          <p:cNvPicPr preferRelativeResize="0"/>
          <p:nvPr/>
        </p:nvPicPr>
        <p:blipFill>
          <a:blip r:embed="rId3">
            <a:alphaModFix/>
          </a:blip>
          <a:stretch>
            <a:fillRect/>
          </a:stretch>
        </p:blipFill>
        <p:spPr>
          <a:xfrm>
            <a:off x="-260714" y="1454035"/>
            <a:ext cx="3302426" cy="276225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3703"/>
                                        </p:tgtEl>
                                        <p:attrNameLst>
                                          <p:attrName>style.visibility</p:attrName>
                                        </p:attrNameLst>
                                      </p:cBhvr>
                                      <p:to>
                                        <p:strVal val="visible"/>
                                      </p:to>
                                    </p:set>
                                    <p:anim calcmode="lin" valueType="num">
                                      <p:cBhvr additive="base">
                                        <p:cTn id="7" dur="500" fill="hold"/>
                                        <p:tgtEl>
                                          <p:spTgt spid="3703"/>
                                        </p:tgtEl>
                                        <p:attrNameLst>
                                          <p:attrName>ppt_x</p:attrName>
                                        </p:attrNameLst>
                                      </p:cBhvr>
                                      <p:tavLst>
                                        <p:tav tm="0">
                                          <p:val>
                                            <p:strVal val="0-#ppt_w/2"/>
                                          </p:val>
                                        </p:tav>
                                        <p:tav tm="100000">
                                          <p:val>
                                            <p:strVal val="#ppt_x"/>
                                          </p:val>
                                        </p:tav>
                                      </p:tavLst>
                                    </p:anim>
                                    <p:anim calcmode="lin" valueType="num">
                                      <p:cBhvr additive="base">
                                        <p:cTn id="8" dur="500" fill="hold"/>
                                        <p:tgtEl>
                                          <p:spTgt spid="370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43"/>
        <p:cNvGrpSpPr/>
        <p:nvPr/>
      </p:nvGrpSpPr>
      <p:grpSpPr>
        <a:xfrm>
          <a:off x="0" y="0"/>
          <a:ext cx="0" cy="0"/>
          <a:chOff x="0" y="0"/>
          <a:chExt cx="0" cy="0"/>
        </a:xfrm>
      </p:grpSpPr>
      <p:sp>
        <p:nvSpPr>
          <p:cNvPr id="3844" name="Google Shape;3844;p42"/>
          <p:cNvSpPr txBox="1">
            <a:spLocks noGrp="1"/>
          </p:cNvSpPr>
          <p:nvPr>
            <p:ph type="subTitle" idx="1"/>
          </p:nvPr>
        </p:nvSpPr>
        <p:spPr>
          <a:xfrm>
            <a:off x="784254" y="2382954"/>
            <a:ext cx="2336400" cy="5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1.ArrayList</a:t>
            </a:r>
            <a:endParaRPr dirty="0"/>
          </a:p>
        </p:txBody>
      </p:sp>
      <p:sp>
        <p:nvSpPr>
          <p:cNvPr id="3848" name="Google Shape;3848;p42"/>
          <p:cNvSpPr txBox="1">
            <a:spLocks noGrp="1"/>
          </p:cNvSpPr>
          <p:nvPr>
            <p:ph type="subTitle" idx="5"/>
          </p:nvPr>
        </p:nvSpPr>
        <p:spPr>
          <a:xfrm>
            <a:off x="3403800" y="2311708"/>
            <a:ext cx="2336400" cy="5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2.iOFiles</a:t>
            </a:r>
            <a:endParaRPr dirty="0"/>
          </a:p>
        </p:txBody>
      </p:sp>
      <p:sp>
        <p:nvSpPr>
          <p:cNvPr id="3849" name="Google Shape;3849;p42"/>
          <p:cNvSpPr txBox="1">
            <a:spLocks noGrp="1"/>
          </p:cNvSpPr>
          <p:nvPr>
            <p:ph type="subTitle" idx="6"/>
          </p:nvPr>
        </p:nvSpPr>
        <p:spPr>
          <a:xfrm>
            <a:off x="5983390" y="2242671"/>
            <a:ext cx="2336400" cy="5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3850" name="Google Shape;3850;p42"/>
          <p:cNvSpPr txBox="1">
            <a:spLocks noGrp="1"/>
          </p:cNvSpPr>
          <p:nvPr>
            <p:ph type="title"/>
          </p:nvPr>
        </p:nvSpPr>
        <p:spPr>
          <a:xfrm>
            <a:off x="720000" y="544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Concepts Use</a:t>
            </a:r>
            <a:endParaRPr dirty="0"/>
          </a:p>
        </p:txBody>
      </p:sp>
      <p:pic>
        <p:nvPicPr>
          <p:cNvPr id="3854" name="Google Shape;3854;p42"/>
          <p:cNvPicPr preferRelativeResize="0"/>
          <p:nvPr/>
        </p:nvPicPr>
        <p:blipFill>
          <a:blip r:embed="rId3">
            <a:alphaModFix/>
          </a:blip>
          <a:stretch>
            <a:fillRect/>
          </a:stretch>
        </p:blipFill>
        <p:spPr>
          <a:xfrm>
            <a:off x="6340806" y="1306431"/>
            <a:ext cx="968218" cy="850500"/>
          </a:xfrm>
          <a:prstGeom prst="rect">
            <a:avLst/>
          </a:prstGeom>
          <a:noFill/>
          <a:ln>
            <a:noFill/>
          </a:ln>
        </p:spPr>
      </p:pic>
      <p:pic>
        <p:nvPicPr>
          <p:cNvPr id="3855" name="Google Shape;3855;p42"/>
          <p:cNvPicPr preferRelativeResize="0"/>
          <p:nvPr/>
        </p:nvPicPr>
        <p:blipFill>
          <a:blip r:embed="rId4">
            <a:alphaModFix/>
          </a:blip>
          <a:stretch>
            <a:fillRect/>
          </a:stretch>
        </p:blipFill>
        <p:spPr>
          <a:xfrm>
            <a:off x="3646990" y="1280176"/>
            <a:ext cx="1398467" cy="1027025"/>
          </a:xfrm>
          <a:prstGeom prst="rect">
            <a:avLst/>
          </a:prstGeom>
          <a:noFill/>
          <a:ln>
            <a:noFill/>
          </a:ln>
        </p:spPr>
      </p:pic>
      <p:pic>
        <p:nvPicPr>
          <p:cNvPr id="3856" name="Google Shape;3856;p42"/>
          <p:cNvPicPr preferRelativeResize="0"/>
          <p:nvPr/>
        </p:nvPicPr>
        <p:blipFill>
          <a:blip r:embed="rId5">
            <a:alphaModFix/>
          </a:blip>
          <a:stretch>
            <a:fillRect/>
          </a:stretch>
        </p:blipFill>
        <p:spPr>
          <a:xfrm>
            <a:off x="1273745" y="1324312"/>
            <a:ext cx="1228909" cy="938754"/>
          </a:xfrm>
          <a:prstGeom prst="rect">
            <a:avLst/>
          </a:prstGeom>
          <a:noFill/>
          <a:ln>
            <a:noFill/>
          </a:ln>
        </p:spPr>
      </p:pic>
      <p:pic>
        <p:nvPicPr>
          <p:cNvPr id="3857" name="Google Shape;3857;p42"/>
          <p:cNvPicPr preferRelativeResize="0"/>
          <p:nvPr/>
        </p:nvPicPr>
        <p:blipFill>
          <a:blip r:embed="rId6">
            <a:alphaModFix/>
          </a:blip>
          <a:stretch>
            <a:fillRect/>
          </a:stretch>
        </p:blipFill>
        <p:spPr>
          <a:xfrm>
            <a:off x="-75460" y="-227124"/>
            <a:ext cx="1218861" cy="1790700"/>
          </a:xfrm>
          <a:prstGeom prst="rect">
            <a:avLst/>
          </a:prstGeom>
          <a:noFill/>
          <a:ln>
            <a:noFill/>
          </a:ln>
        </p:spPr>
      </p:pic>
      <p:pic>
        <p:nvPicPr>
          <p:cNvPr id="3858" name="Google Shape;3858;p42"/>
          <p:cNvPicPr preferRelativeResize="0"/>
          <p:nvPr/>
        </p:nvPicPr>
        <p:blipFill>
          <a:blip r:embed="rId7">
            <a:alphaModFix/>
          </a:blip>
          <a:stretch>
            <a:fillRect/>
          </a:stretch>
        </p:blipFill>
        <p:spPr>
          <a:xfrm>
            <a:off x="8000611" y="47626"/>
            <a:ext cx="966171" cy="1790700"/>
          </a:xfrm>
          <a:prstGeom prst="rect">
            <a:avLst/>
          </a:prstGeom>
          <a:noFill/>
          <a:ln>
            <a:noFill/>
          </a:ln>
        </p:spPr>
      </p:pic>
      <p:pic>
        <p:nvPicPr>
          <p:cNvPr id="19" name="Google Shape;3854;p42">
            <a:extLst>
              <a:ext uri="{FF2B5EF4-FFF2-40B4-BE49-F238E27FC236}">
                <a16:creationId xmlns:a16="http://schemas.microsoft.com/office/drawing/2014/main" id="{A80BE786-9D37-4B73-AEFE-BD280ED04466}"/>
              </a:ext>
            </a:extLst>
          </p:cNvPr>
          <p:cNvPicPr preferRelativeResize="0"/>
          <p:nvPr/>
        </p:nvPicPr>
        <p:blipFill>
          <a:blip r:embed="rId3">
            <a:alphaModFix/>
          </a:blip>
          <a:stretch>
            <a:fillRect/>
          </a:stretch>
        </p:blipFill>
        <p:spPr>
          <a:xfrm>
            <a:off x="6819349" y="3115942"/>
            <a:ext cx="968218" cy="850500"/>
          </a:xfrm>
          <a:prstGeom prst="rect">
            <a:avLst/>
          </a:prstGeom>
          <a:noFill/>
          <a:ln>
            <a:noFill/>
          </a:ln>
        </p:spPr>
      </p:pic>
      <p:pic>
        <p:nvPicPr>
          <p:cNvPr id="20" name="Google Shape;3855;p42">
            <a:extLst>
              <a:ext uri="{FF2B5EF4-FFF2-40B4-BE49-F238E27FC236}">
                <a16:creationId xmlns:a16="http://schemas.microsoft.com/office/drawing/2014/main" id="{53AA8E85-6BE9-4646-81C5-15B93270A94B}"/>
              </a:ext>
            </a:extLst>
          </p:cNvPr>
          <p:cNvPicPr preferRelativeResize="0"/>
          <p:nvPr/>
        </p:nvPicPr>
        <p:blipFill>
          <a:blip r:embed="rId4">
            <a:alphaModFix/>
          </a:blip>
          <a:stretch>
            <a:fillRect/>
          </a:stretch>
        </p:blipFill>
        <p:spPr>
          <a:xfrm>
            <a:off x="1293068" y="3065963"/>
            <a:ext cx="1398467" cy="1027025"/>
          </a:xfrm>
          <a:prstGeom prst="rect">
            <a:avLst/>
          </a:prstGeom>
          <a:noFill/>
          <a:ln>
            <a:noFill/>
          </a:ln>
        </p:spPr>
      </p:pic>
      <p:pic>
        <p:nvPicPr>
          <p:cNvPr id="21" name="Google Shape;3856;p42">
            <a:extLst>
              <a:ext uri="{FF2B5EF4-FFF2-40B4-BE49-F238E27FC236}">
                <a16:creationId xmlns:a16="http://schemas.microsoft.com/office/drawing/2014/main" id="{0677094A-EF38-420D-953E-12CC9ABA2A39}"/>
              </a:ext>
            </a:extLst>
          </p:cNvPr>
          <p:cNvPicPr preferRelativeResize="0"/>
          <p:nvPr/>
        </p:nvPicPr>
        <p:blipFill>
          <a:blip r:embed="rId5">
            <a:alphaModFix/>
          </a:blip>
          <a:stretch>
            <a:fillRect/>
          </a:stretch>
        </p:blipFill>
        <p:spPr>
          <a:xfrm>
            <a:off x="3979285" y="3071815"/>
            <a:ext cx="1228909" cy="938754"/>
          </a:xfrm>
          <a:prstGeom prst="rect">
            <a:avLst/>
          </a:prstGeom>
          <a:noFill/>
          <a:ln>
            <a:noFill/>
          </a:ln>
        </p:spPr>
      </p:pic>
      <p:sp>
        <p:nvSpPr>
          <p:cNvPr id="22" name="Google Shape;3844;p42">
            <a:extLst>
              <a:ext uri="{FF2B5EF4-FFF2-40B4-BE49-F238E27FC236}">
                <a16:creationId xmlns:a16="http://schemas.microsoft.com/office/drawing/2014/main" id="{778CBBF4-D6D0-4B48-A06F-6429BE778D47}"/>
              </a:ext>
            </a:extLst>
          </p:cNvPr>
          <p:cNvSpPr txBox="1">
            <a:spLocks/>
          </p:cNvSpPr>
          <p:nvPr/>
        </p:nvSpPr>
        <p:spPr>
          <a:xfrm>
            <a:off x="720000" y="4190706"/>
            <a:ext cx="2336400" cy="530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500" b="0" i="0" u="none" strike="noStrike" cap="none">
                <a:solidFill>
                  <a:schemeClr val="accent3"/>
                </a:solidFill>
                <a:latin typeface="Aldrich"/>
                <a:ea typeface="Aldrich"/>
                <a:cs typeface="Aldrich"/>
                <a:sym typeface="Aldrich"/>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 dirty="0"/>
              <a:t>4.</a:t>
            </a:r>
          </a:p>
        </p:txBody>
      </p:sp>
      <p:sp>
        <p:nvSpPr>
          <p:cNvPr id="23" name="Google Shape;3844;p42">
            <a:extLst>
              <a:ext uri="{FF2B5EF4-FFF2-40B4-BE49-F238E27FC236}">
                <a16:creationId xmlns:a16="http://schemas.microsoft.com/office/drawing/2014/main" id="{7118F147-4254-42C4-9E5E-3FD4C4BD7277}"/>
              </a:ext>
            </a:extLst>
          </p:cNvPr>
          <p:cNvSpPr txBox="1">
            <a:spLocks/>
          </p:cNvSpPr>
          <p:nvPr/>
        </p:nvSpPr>
        <p:spPr>
          <a:xfrm>
            <a:off x="3425539" y="4240276"/>
            <a:ext cx="2336400" cy="530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500" b="0" i="0" u="none" strike="noStrike" cap="none">
                <a:solidFill>
                  <a:schemeClr val="accent3"/>
                </a:solidFill>
                <a:latin typeface="Aldrich"/>
                <a:ea typeface="Aldrich"/>
                <a:cs typeface="Aldrich"/>
                <a:sym typeface="Aldrich"/>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 dirty="0"/>
              <a:t>5.</a:t>
            </a:r>
          </a:p>
        </p:txBody>
      </p:sp>
      <p:sp>
        <p:nvSpPr>
          <p:cNvPr id="24" name="Google Shape;3844;p42">
            <a:extLst>
              <a:ext uri="{FF2B5EF4-FFF2-40B4-BE49-F238E27FC236}">
                <a16:creationId xmlns:a16="http://schemas.microsoft.com/office/drawing/2014/main" id="{AC78185A-6633-41A0-8F05-75ACCCDCD3C5}"/>
              </a:ext>
            </a:extLst>
          </p:cNvPr>
          <p:cNvSpPr txBox="1">
            <a:spLocks/>
          </p:cNvSpPr>
          <p:nvPr/>
        </p:nvSpPr>
        <p:spPr>
          <a:xfrm>
            <a:off x="5983390" y="4092988"/>
            <a:ext cx="2336400" cy="530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500" b="0" i="0" u="none" strike="noStrike" cap="none">
                <a:solidFill>
                  <a:schemeClr val="accent3"/>
                </a:solidFill>
                <a:latin typeface="Aldrich"/>
                <a:ea typeface="Aldrich"/>
                <a:cs typeface="Aldrich"/>
                <a:sym typeface="Aldrich"/>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 dirty="0"/>
              <a:t>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857"/>
                                        </p:tgtEl>
                                        <p:attrNameLst>
                                          <p:attrName>style.visibility</p:attrName>
                                        </p:attrNameLst>
                                      </p:cBhvr>
                                      <p:to>
                                        <p:strVal val="visible"/>
                                      </p:to>
                                    </p:set>
                                    <p:anim calcmode="lin" valueType="num">
                                      <p:cBhvr additive="base">
                                        <p:cTn id="7" dur="500" fill="hold"/>
                                        <p:tgtEl>
                                          <p:spTgt spid="3857"/>
                                        </p:tgtEl>
                                        <p:attrNameLst>
                                          <p:attrName>ppt_x</p:attrName>
                                        </p:attrNameLst>
                                      </p:cBhvr>
                                      <p:tavLst>
                                        <p:tav tm="0">
                                          <p:val>
                                            <p:strVal val="0-#ppt_w/2"/>
                                          </p:val>
                                        </p:tav>
                                        <p:tav tm="100000">
                                          <p:val>
                                            <p:strVal val="#ppt_x"/>
                                          </p:val>
                                        </p:tav>
                                      </p:tavLst>
                                    </p:anim>
                                    <p:anim calcmode="lin" valueType="num">
                                      <p:cBhvr additive="base">
                                        <p:cTn id="8" dur="500" fill="hold"/>
                                        <p:tgtEl>
                                          <p:spTgt spid="3857"/>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858"/>
                                        </p:tgtEl>
                                        <p:attrNameLst>
                                          <p:attrName>style.visibility</p:attrName>
                                        </p:attrNameLst>
                                      </p:cBhvr>
                                      <p:to>
                                        <p:strVal val="visible"/>
                                      </p:to>
                                    </p:set>
                                    <p:anim calcmode="lin" valueType="num">
                                      <p:cBhvr additive="base">
                                        <p:cTn id="11" dur="500" fill="hold"/>
                                        <p:tgtEl>
                                          <p:spTgt spid="3858"/>
                                        </p:tgtEl>
                                        <p:attrNameLst>
                                          <p:attrName>ppt_x</p:attrName>
                                        </p:attrNameLst>
                                      </p:cBhvr>
                                      <p:tavLst>
                                        <p:tav tm="0">
                                          <p:val>
                                            <p:strVal val="1+#ppt_w/2"/>
                                          </p:val>
                                        </p:tav>
                                        <p:tav tm="100000">
                                          <p:val>
                                            <p:strVal val="#ppt_x"/>
                                          </p:val>
                                        </p:tav>
                                      </p:tavLst>
                                    </p:anim>
                                    <p:anim calcmode="lin" valueType="num">
                                      <p:cBhvr additive="base">
                                        <p:cTn id="12" dur="500" fill="hold"/>
                                        <p:tgtEl>
                                          <p:spTgt spid="3858"/>
                                        </p:tgtEl>
                                        <p:attrNameLst>
                                          <p:attrName>ppt_y</p:attrName>
                                        </p:attrNameLst>
                                      </p:cBhvr>
                                      <p:tavLst>
                                        <p:tav tm="0">
                                          <p:val>
                                            <p:strVal val="#ppt_y"/>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3856"/>
                                        </p:tgtEl>
                                        <p:attrNameLst>
                                          <p:attrName>style.visibility</p:attrName>
                                        </p:attrNameLst>
                                      </p:cBhvr>
                                      <p:to>
                                        <p:strVal val="visible"/>
                                      </p:to>
                                    </p:set>
                                    <p:animEffect transition="in" filter="fade">
                                      <p:cBhvr>
                                        <p:cTn id="15" dur="1000"/>
                                        <p:tgtEl>
                                          <p:spTgt spid="3856"/>
                                        </p:tgtEl>
                                      </p:cBhvr>
                                    </p:animEffect>
                                    <p:anim calcmode="lin" valueType="num">
                                      <p:cBhvr>
                                        <p:cTn id="16" dur="1000" fill="hold"/>
                                        <p:tgtEl>
                                          <p:spTgt spid="3856"/>
                                        </p:tgtEl>
                                        <p:attrNameLst>
                                          <p:attrName>ppt_x</p:attrName>
                                        </p:attrNameLst>
                                      </p:cBhvr>
                                      <p:tavLst>
                                        <p:tav tm="0">
                                          <p:val>
                                            <p:strVal val="#ppt_x"/>
                                          </p:val>
                                        </p:tav>
                                        <p:tav tm="100000">
                                          <p:val>
                                            <p:strVal val="#ppt_x"/>
                                          </p:val>
                                        </p:tav>
                                      </p:tavLst>
                                    </p:anim>
                                    <p:anim calcmode="lin" valueType="num">
                                      <p:cBhvr>
                                        <p:cTn id="17" dur="1000" fill="hold"/>
                                        <p:tgtEl>
                                          <p:spTgt spid="3856"/>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3855"/>
                                        </p:tgtEl>
                                        <p:attrNameLst>
                                          <p:attrName>style.visibility</p:attrName>
                                        </p:attrNameLst>
                                      </p:cBhvr>
                                      <p:to>
                                        <p:strVal val="visible"/>
                                      </p:to>
                                    </p:set>
                                    <p:animEffect transition="in" filter="fade">
                                      <p:cBhvr>
                                        <p:cTn id="20" dur="1000"/>
                                        <p:tgtEl>
                                          <p:spTgt spid="3855"/>
                                        </p:tgtEl>
                                      </p:cBhvr>
                                    </p:animEffect>
                                    <p:anim calcmode="lin" valueType="num">
                                      <p:cBhvr>
                                        <p:cTn id="21" dur="1000" fill="hold"/>
                                        <p:tgtEl>
                                          <p:spTgt spid="3855"/>
                                        </p:tgtEl>
                                        <p:attrNameLst>
                                          <p:attrName>ppt_x</p:attrName>
                                        </p:attrNameLst>
                                      </p:cBhvr>
                                      <p:tavLst>
                                        <p:tav tm="0">
                                          <p:val>
                                            <p:strVal val="#ppt_x"/>
                                          </p:val>
                                        </p:tav>
                                        <p:tav tm="100000">
                                          <p:val>
                                            <p:strVal val="#ppt_x"/>
                                          </p:val>
                                        </p:tav>
                                      </p:tavLst>
                                    </p:anim>
                                    <p:anim calcmode="lin" valueType="num">
                                      <p:cBhvr>
                                        <p:cTn id="22" dur="1000" fill="hold"/>
                                        <p:tgtEl>
                                          <p:spTgt spid="3855"/>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3854"/>
                                        </p:tgtEl>
                                        <p:attrNameLst>
                                          <p:attrName>style.visibility</p:attrName>
                                        </p:attrNameLst>
                                      </p:cBhvr>
                                      <p:to>
                                        <p:strVal val="visible"/>
                                      </p:to>
                                    </p:set>
                                    <p:animEffect transition="in" filter="fade">
                                      <p:cBhvr>
                                        <p:cTn id="25" dur="1000"/>
                                        <p:tgtEl>
                                          <p:spTgt spid="3854"/>
                                        </p:tgtEl>
                                      </p:cBhvr>
                                    </p:animEffect>
                                    <p:anim calcmode="lin" valueType="num">
                                      <p:cBhvr>
                                        <p:cTn id="26" dur="1000" fill="hold"/>
                                        <p:tgtEl>
                                          <p:spTgt spid="3854"/>
                                        </p:tgtEl>
                                        <p:attrNameLst>
                                          <p:attrName>ppt_x</p:attrName>
                                        </p:attrNameLst>
                                      </p:cBhvr>
                                      <p:tavLst>
                                        <p:tav tm="0">
                                          <p:val>
                                            <p:strVal val="#ppt_x"/>
                                          </p:val>
                                        </p:tav>
                                        <p:tav tm="100000">
                                          <p:val>
                                            <p:strVal val="#ppt_x"/>
                                          </p:val>
                                        </p:tav>
                                      </p:tavLst>
                                    </p:anim>
                                    <p:anim calcmode="lin" valueType="num">
                                      <p:cBhvr>
                                        <p:cTn id="27" dur="1000" fill="hold"/>
                                        <p:tgtEl>
                                          <p:spTgt spid="3854"/>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1000"/>
                                        <p:tgtEl>
                                          <p:spTgt spid="21"/>
                                        </p:tgtEl>
                                      </p:cBhvr>
                                    </p:animEffect>
                                    <p:anim calcmode="lin" valueType="num">
                                      <p:cBhvr>
                                        <p:cTn id="31" dur="1000" fill="hold"/>
                                        <p:tgtEl>
                                          <p:spTgt spid="21"/>
                                        </p:tgtEl>
                                        <p:attrNameLst>
                                          <p:attrName>ppt_x</p:attrName>
                                        </p:attrNameLst>
                                      </p:cBhvr>
                                      <p:tavLst>
                                        <p:tav tm="0">
                                          <p:val>
                                            <p:strVal val="#ppt_x"/>
                                          </p:val>
                                        </p:tav>
                                        <p:tav tm="100000">
                                          <p:val>
                                            <p:strVal val="#ppt_x"/>
                                          </p:val>
                                        </p:tav>
                                      </p:tavLst>
                                    </p:anim>
                                    <p:anim calcmode="lin" valueType="num">
                                      <p:cBhvr>
                                        <p:cTn id="32" dur="1000" fill="hold"/>
                                        <p:tgtEl>
                                          <p:spTgt spid="21"/>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1000"/>
                                        <p:tgtEl>
                                          <p:spTgt spid="20"/>
                                        </p:tgtEl>
                                      </p:cBhvr>
                                    </p:animEffect>
                                    <p:anim calcmode="lin" valueType="num">
                                      <p:cBhvr>
                                        <p:cTn id="36" dur="1000" fill="hold"/>
                                        <p:tgtEl>
                                          <p:spTgt spid="20"/>
                                        </p:tgtEl>
                                        <p:attrNameLst>
                                          <p:attrName>ppt_x</p:attrName>
                                        </p:attrNameLst>
                                      </p:cBhvr>
                                      <p:tavLst>
                                        <p:tav tm="0">
                                          <p:val>
                                            <p:strVal val="#ppt_x"/>
                                          </p:val>
                                        </p:tav>
                                        <p:tav tm="100000">
                                          <p:val>
                                            <p:strVal val="#ppt_x"/>
                                          </p:val>
                                        </p:tav>
                                      </p:tavLst>
                                    </p:anim>
                                    <p:anim calcmode="lin" valueType="num">
                                      <p:cBhvr>
                                        <p:cTn id="37" dur="1000" fill="hold"/>
                                        <p:tgtEl>
                                          <p:spTgt spid="20"/>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1000"/>
                                        <p:tgtEl>
                                          <p:spTgt spid="19"/>
                                        </p:tgtEl>
                                      </p:cBhvr>
                                    </p:animEffect>
                                    <p:anim calcmode="lin" valueType="num">
                                      <p:cBhvr>
                                        <p:cTn id="41" dur="1000" fill="hold"/>
                                        <p:tgtEl>
                                          <p:spTgt spid="19"/>
                                        </p:tgtEl>
                                        <p:attrNameLst>
                                          <p:attrName>ppt_x</p:attrName>
                                        </p:attrNameLst>
                                      </p:cBhvr>
                                      <p:tavLst>
                                        <p:tav tm="0">
                                          <p:val>
                                            <p:strVal val="#ppt_x"/>
                                          </p:val>
                                        </p:tav>
                                        <p:tav tm="100000">
                                          <p:val>
                                            <p:strVal val="#ppt_x"/>
                                          </p:val>
                                        </p:tav>
                                      </p:tavLst>
                                    </p:anim>
                                    <p:anim calcmode="lin" valueType="num">
                                      <p:cBhvr>
                                        <p:cTn id="42"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81"/>
        <p:cNvGrpSpPr/>
        <p:nvPr/>
      </p:nvGrpSpPr>
      <p:grpSpPr>
        <a:xfrm>
          <a:off x="0" y="0"/>
          <a:ext cx="0" cy="0"/>
          <a:chOff x="0" y="0"/>
          <a:chExt cx="0" cy="0"/>
        </a:xfrm>
      </p:grpSpPr>
      <p:pic>
        <p:nvPicPr>
          <p:cNvPr id="3682" name="Google Shape;3682;p35"/>
          <p:cNvPicPr preferRelativeResize="0"/>
          <p:nvPr/>
        </p:nvPicPr>
        <p:blipFill>
          <a:blip r:embed="rId3">
            <a:alphaModFix/>
          </a:blip>
          <a:stretch>
            <a:fillRect/>
          </a:stretch>
        </p:blipFill>
        <p:spPr>
          <a:xfrm>
            <a:off x="3312804" y="1801207"/>
            <a:ext cx="3778324" cy="2924174"/>
          </a:xfrm>
          <a:prstGeom prst="rect">
            <a:avLst/>
          </a:prstGeom>
          <a:noFill/>
          <a:ln>
            <a:noFill/>
          </a:ln>
        </p:spPr>
      </p:pic>
      <p:sp>
        <p:nvSpPr>
          <p:cNvPr id="3683" name="Google Shape;3683;p35"/>
          <p:cNvSpPr txBox="1">
            <a:spLocks noGrp="1"/>
          </p:cNvSpPr>
          <p:nvPr>
            <p:ph type="title" idx="8"/>
          </p:nvPr>
        </p:nvSpPr>
        <p:spPr>
          <a:xfrm>
            <a:off x="718125" y="544400"/>
            <a:ext cx="7712700" cy="5727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IN" dirty="0"/>
              <a:t>Interfaces</a:t>
            </a:r>
            <a:endParaRPr dirty="0"/>
          </a:p>
        </p:txBody>
      </p:sp>
      <p:sp>
        <p:nvSpPr>
          <p:cNvPr id="3685" name="Google Shape;3685;p35"/>
          <p:cNvSpPr txBox="1">
            <a:spLocks noGrp="1"/>
          </p:cNvSpPr>
          <p:nvPr>
            <p:ph type="title"/>
          </p:nvPr>
        </p:nvSpPr>
        <p:spPr>
          <a:xfrm>
            <a:off x="713225" y="1225450"/>
            <a:ext cx="6402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3686" name="Google Shape;3686;p35"/>
          <p:cNvSpPr txBox="1">
            <a:spLocks noGrp="1"/>
          </p:cNvSpPr>
          <p:nvPr>
            <p:ph type="title" idx="2"/>
          </p:nvPr>
        </p:nvSpPr>
        <p:spPr>
          <a:xfrm>
            <a:off x="713225" y="2763648"/>
            <a:ext cx="6402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3692" name="Google Shape;3692;p35"/>
          <p:cNvSpPr txBox="1">
            <a:spLocks noGrp="1"/>
          </p:cNvSpPr>
          <p:nvPr>
            <p:ph type="subTitle" idx="9"/>
          </p:nvPr>
        </p:nvSpPr>
        <p:spPr>
          <a:xfrm>
            <a:off x="1514736" y="1286625"/>
            <a:ext cx="2427300" cy="4389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Admin</a:t>
            </a:r>
            <a:endParaRPr dirty="0"/>
          </a:p>
        </p:txBody>
      </p:sp>
      <p:sp>
        <p:nvSpPr>
          <p:cNvPr id="3693" name="Google Shape;3693;p35"/>
          <p:cNvSpPr txBox="1">
            <a:spLocks noGrp="1"/>
          </p:cNvSpPr>
          <p:nvPr>
            <p:ph type="subTitle" idx="13"/>
          </p:nvPr>
        </p:nvSpPr>
        <p:spPr>
          <a:xfrm>
            <a:off x="1518936" y="2864298"/>
            <a:ext cx="2423100" cy="4389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a:t>User</a:t>
            </a:r>
            <a:endParaRPr dirty="0"/>
          </a:p>
        </p:txBody>
      </p:sp>
      <p:pic>
        <p:nvPicPr>
          <p:cNvPr id="3696" name="Google Shape;3696;p35"/>
          <p:cNvPicPr preferRelativeResize="0"/>
          <p:nvPr/>
        </p:nvPicPr>
        <p:blipFill>
          <a:blip r:embed="rId4">
            <a:alphaModFix/>
          </a:blip>
          <a:stretch>
            <a:fillRect/>
          </a:stretch>
        </p:blipFill>
        <p:spPr>
          <a:xfrm>
            <a:off x="4587653" y="92014"/>
            <a:ext cx="1560350" cy="167135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682"/>
                                        </p:tgtEl>
                                        <p:attrNameLst>
                                          <p:attrName>style.visibility</p:attrName>
                                        </p:attrNameLst>
                                      </p:cBhvr>
                                      <p:to>
                                        <p:strVal val="visible"/>
                                      </p:to>
                                    </p:set>
                                    <p:animEffect transition="in" filter="fade">
                                      <p:cBhvr>
                                        <p:cTn id="7" dur="1000"/>
                                        <p:tgtEl>
                                          <p:spTgt spid="3682"/>
                                        </p:tgtEl>
                                      </p:cBhvr>
                                    </p:animEffect>
                                    <p:anim calcmode="lin" valueType="num">
                                      <p:cBhvr>
                                        <p:cTn id="8" dur="1000" fill="hold"/>
                                        <p:tgtEl>
                                          <p:spTgt spid="3682"/>
                                        </p:tgtEl>
                                        <p:attrNameLst>
                                          <p:attrName>ppt_x</p:attrName>
                                        </p:attrNameLst>
                                      </p:cBhvr>
                                      <p:tavLst>
                                        <p:tav tm="0">
                                          <p:val>
                                            <p:strVal val="#ppt_x"/>
                                          </p:val>
                                        </p:tav>
                                        <p:tav tm="100000">
                                          <p:val>
                                            <p:strVal val="#ppt_x"/>
                                          </p:val>
                                        </p:tav>
                                      </p:tavLst>
                                    </p:anim>
                                    <p:anim calcmode="lin" valueType="num">
                                      <p:cBhvr>
                                        <p:cTn id="9" dur="1000" fill="hold"/>
                                        <p:tgtEl>
                                          <p:spTgt spid="368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696"/>
                                        </p:tgtEl>
                                        <p:attrNameLst>
                                          <p:attrName>style.visibility</p:attrName>
                                        </p:attrNameLst>
                                      </p:cBhvr>
                                      <p:to>
                                        <p:strVal val="visible"/>
                                      </p:to>
                                    </p:set>
                                    <p:animEffect transition="in" filter="fade">
                                      <p:cBhvr>
                                        <p:cTn id="12" dur="1000"/>
                                        <p:tgtEl>
                                          <p:spTgt spid="3696"/>
                                        </p:tgtEl>
                                      </p:cBhvr>
                                    </p:animEffect>
                                    <p:anim calcmode="lin" valueType="num">
                                      <p:cBhvr>
                                        <p:cTn id="13" dur="1000" fill="hold"/>
                                        <p:tgtEl>
                                          <p:spTgt spid="3696"/>
                                        </p:tgtEl>
                                        <p:attrNameLst>
                                          <p:attrName>ppt_x</p:attrName>
                                        </p:attrNameLst>
                                      </p:cBhvr>
                                      <p:tavLst>
                                        <p:tav tm="0">
                                          <p:val>
                                            <p:strVal val="#ppt_x"/>
                                          </p:val>
                                        </p:tav>
                                        <p:tav tm="100000">
                                          <p:val>
                                            <p:strVal val="#ppt_x"/>
                                          </p:val>
                                        </p:tav>
                                      </p:tavLst>
                                    </p:anim>
                                    <p:anim calcmode="lin" valueType="num">
                                      <p:cBhvr>
                                        <p:cTn id="14" dur="1000" fill="hold"/>
                                        <p:tgtEl>
                                          <p:spTgt spid="36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07"/>
        <p:cNvGrpSpPr/>
        <p:nvPr/>
      </p:nvGrpSpPr>
      <p:grpSpPr>
        <a:xfrm>
          <a:off x="0" y="0"/>
          <a:ext cx="0" cy="0"/>
          <a:chOff x="0" y="0"/>
          <a:chExt cx="0" cy="0"/>
        </a:xfrm>
      </p:grpSpPr>
      <p:sp>
        <p:nvSpPr>
          <p:cNvPr id="3708" name="Google Shape;3708;p37"/>
          <p:cNvSpPr txBox="1">
            <a:spLocks noGrp="1"/>
          </p:cNvSpPr>
          <p:nvPr>
            <p:ph type="title"/>
          </p:nvPr>
        </p:nvSpPr>
        <p:spPr>
          <a:xfrm>
            <a:off x="1323450" y="409666"/>
            <a:ext cx="4794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Admin</a:t>
            </a:r>
            <a:endParaRPr dirty="0"/>
          </a:p>
        </p:txBody>
      </p:sp>
      <p:sp>
        <p:nvSpPr>
          <p:cNvPr id="3709" name="Google Shape;3709;p37"/>
          <p:cNvSpPr txBox="1">
            <a:spLocks noGrp="1"/>
          </p:cNvSpPr>
          <p:nvPr>
            <p:ph type="title" idx="2"/>
          </p:nvPr>
        </p:nvSpPr>
        <p:spPr>
          <a:xfrm>
            <a:off x="116550" y="227116"/>
            <a:ext cx="1206900" cy="120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3710" name="Google Shape;3710;p37"/>
          <p:cNvSpPr txBox="1">
            <a:spLocks noGrp="1"/>
          </p:cNvSpPr>
          <p:nvPr>
            <p:ph type="subTitle" idx="1"/>
          </p:nvPr>
        </p:nvSpPr>
        <p:spPr>
          <a:xfrm>
            <a:off x="116550" y="1806222"/>
            <a:ext cx="5398350" cy="280235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000" dirty="0"/>
              <a:t>Methods:</a:t>
            </a:r>
          </a:p>
          <a:p>
            <a:pPr marL="0" lvl="0" indent="0" algn="l" rtl="0">
              <a:spcBef>
                <a:spcPts val="0"/>
              </a:spcBef>
              <a:spcAft>
                <a:spcPts val="0"/>
              </a:spcAft>
              <a:buNone/>
            </a:pPr>
            <a:r>
              <a:rPr lang="en-IN" sz="2000" dirty="0"/>
              <a:t>1.Add Train</a:t>
            </a:r>
          </a:p>
          <a:p>
            <a:pPr marL="0" lvl="0" indent="0" algn="l" rtl="0">
              <a:spcBef>
                <a:spcPts val="0"/>
              </a:spcBef>
              <a:spcAft>
                <a:spcPts val="0"/>
              </a:spcAft>
              <a:buNone/>
            </a:pPr>
            <a:r>
              <a:rPr lang="en-IN" sz="2000" dirty="0"/>
              <a:t>2.Add Route</a:t>
            </a:r>
          </a:p>
          <a:p>
            <a:pPr marL="0" lvl="0" indent="0" algn="l" rtl="0">
              <a:spcBef>
                <a:spcPts val="0"/>
              </a:spcBef>
              <a:spcAft>
                <a:spcPts val="0"/>
              </a:spcAft>
              <a:buNone/>
            </a:pPr>
            <a:endParaRPr lang="en-IN" sz="2000" dirty="0"/>
          </a:p>
          <a:p>
            <a:pPr marL="0" lvl="0" indent="0" algn="l" rtl="0">
              <a:spcBef>
                <a:spcPts val="0"/>
              </a:spcBef>
              <a:spcAft>
                <a:spcPts val="0"/>
              </a:spcAft>
              <a:buNone/>
            </a:pPr>
            <a:endParaRPr lang="en-IN" sz="2000" dirty="0"/>
          </a:p>
          <a:p>
            <a:pPr marL="0" lvl="0" indent="0" algn="l" rtl="0">
              <a:spcBef>
                <a:spcPts val="0"/>
              </a:spcBef>
              <a:spcAft>
                <a:spcPts val="0"/>
              </a:spcAft>
              <a:buNone/>
            </a:pPr>
            <a:r>
              <a:rPr lang="en-IN" sz="2000" dirty="0"/>
              <a:t>“write : how is works?</a:t>
            </a:r>
          </a:p>
          <a:p>
            <a:pPr marL="0" lvl="0" indent="0" algn="l" rtl="0">
              <a:spcBef>
                <a:spcPts val="0"/>
              </a:spcBef>
              <a:spcAft>
                <a:spcPts val="0"/>
              </a:spcAft>
              <a:buNone/>
            </a:pPr>
            <a:endParaRPr lang="en-IN" sz="2000" dirty="0"/>
          </a:p>
          <a:p>
            <a:pPr marL="0" lvl="0" indent="0" algn="l" rtl="0">
              <a:spcBef>
                <a:spcPts val="0"/>
              </a:spcBef>
              <a:spcAft>
                <a:spcPts val="0"/>
              </a:spcAft>
              <a:buNone/>
            </a:pPr>
            <a:endParaRPr sz="2000" dirty="0"/>
          </a:p>
        </p:txBody>
      </p:sp>
      <p:pic>
        <p:nvPicPr>
          <p:cNvPr id="3711" name="Google Shape;3711;p37"/>
          <p:cNvPicPr preferRelativeResize="0"/>
          <p:nvPr/>
        </p:nvPicPr>
        <p:blipFill>
          <a:blip r:embed="rId3">
            <a:alphaModFix/>
          </a:blip>
          <a:stretch>
            <a:fillRect/>
          </a:stretch>
        </p:blipFill>
        <p:spPr>
          <a:xfrm>
            <a:off x="5429955" y="319662"/>
            <a:ext cx="3364051" cy="248218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711"/>
                                        </p:tgtEl>
                                        <p:attrNameLst>
                                          <p:attrName>style.visibility</p:attrName>
                                        </p:attrNameLst>
                                      </p:cBhvr>
                                      <p:to>
                                        <p:strVal val="visible"/>
                                      </p:to>
                                    </p:set>
                                    <p:anim calcmode="lin" valueType="num">
                                      <p:cBhvr additive="base">
                                        <p:cTn id="7" dur="500" fill="hold"/>
                                        <p:tgtEl>
                                          <p:spTgt spid="3711"/>
                                        </p:tgtEl>
                                        <p:attrNameLst>
                                          <p:attrName>ppt_x</p:attrName>
                                        </p:attrNameLst>
                                      </p:cBhvr>
                                      <p:tavLst>
                                        <p:tav tm="0">
                                          <p:val>
                                            <p:strVal val="1+#ppt_w/2"/>
                                          </p:val>
                                        </p:tav>
                                        <p:tav tm="100000">
                                          <p:val>
                                            <p:strVal val="#ppt_x"/>
                                          </p:val>
                                        </p:tav>
                                      </p:tavLst>
                                    </p:anim>
                                    <p:anim calcmode="lin" valueType="num">
                                      <p:cBhvr additive="base">
                                        <p:cTn id="8" dur="500" fill="hold"/>
                                        <p:tgtEl>
                                          <p:spTgt spid="37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07"/>
        <p:cNvGrpSpPr/>
        <p:nvPr/>
      </p:nvGrpSpPr>
      <p:grpSpPr>
        <a:xfrm>
          <a:off x="0" y="0"/>
          <a:ext cx="0" cy="0"/>
          <a:chOff x="0" y="0"/>
          <a:chExt cx="0" cy="0"/>
        </a:xfrm>
      </p:grpSpPr>
      <p:sp>
        <p:nvSpPr>
          <p:cNvPr id="3708" name="Google Shape;3708;p37"/>
          <p:cNvSpPr txBox="1">
            <a:spLocks noGrp="1"/>
          </p:cNvSpPr>
          <p:nvPr>
            <p:ph type="title"/>
          </p:nvPr>
        </p:nvSpPr>
        <p:spPr>
          <a:xfrm>
            <a:off x="4721405" y="227442"/>
            <a:ext cx="4794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User</a:t>
            </a:r>
            <a:endParaRPr dirty="0"/>
          </a:p>
        </p:txBody>
      </p:sp>
      <p:sp>
        <p:nvSpPr>
          <p:cNvPr id="3709" name="Google Shape;3709;p37"/>
          <p:cNvSpPr txBox="1">
            <a:spLocks noGrp="1"/>
          </p:cNvSpPr>
          <p:nvPr>
            <p:ph type="title" idx="2"/>
          </p:nvPr>
        </p:nvSpPr>
        <p:spPr>
          <a:xfrm>
            <a:off x="3514505" y="44892"/>
            <a:ext cx="1206900" cy="120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3710" name="Google Shape;3710;p37"/>
          <p:cNvSpPr txBox="1">
            <a:spLocks noGrp="1"/>
          </p:cNvSpPr>
          <p:nvPr>
            <p:ph type="subTitle" idx="1"/>
          </p:nvPr>
        </p:nvSpPr>
        <p:spPr>
          <a:xfrm>
            <a:off x="3514505" y="1707631"/>
            <a:ext cx="5398350" cy="280235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000" dirty="0"/>
              <a:t>Methods:</a:t>
            </a:r>
          </a:p>
          <a:p>
            <a:pPr marL="0" lvl="0" indent="0" algn="l" rtl="0">
              <a:spcBef>
                <a:spcPts val="0"/>
              </a:spcBef>
              <a:spcAft>
                <a:spcPts val="0"/>
              </a:spcAft>
              <a:buNone/>
            </a:pPr>
            <a:r>
              <a:rPr lang="en-IN" sz="2000" dirty="0"/>
              <a:t>1.TicketBook</a:t>
            </a:r>
          </a:p>
          <a:p>
            <a:pPr marL="0" lvl="0" indent="0" algn="l" rtl="0">
              <a:spcBef>
                <a:spcPts val="0"/>
              </a:spcBef>
              <a:spcAft>
                <a:spcPts val="0"/>
              </a:spcAft>
              <a:buNone/>
            </a:pPr>
            <a:r>
              <a:rPr lang="en-IN" sz="2000" dirty="0"/>
              <a:t>2.ViewTicket</a:t>
            </a:r>
          </a:p>
          <a:p>
            <a:pPr marL="0" lvl="0" indent="0" algn="l" rtl="0">
              <a:spcBef>
                <a:spcPts val="0"/>
              </a:spcBef>
              <a:spcAft>
                <a:spcPts val="0"/>
              </a:spcAft>
              <a:buNone/>
            </a:pPr>
            <a:r>
              <a:rPr lang="en-IN" sz="2000" dirty="0"/>
              <a:t>3.PrintTicket</a:t>
            </a:r>
          </a:p>
          <a:p>
            <a:pPr marL="0" lvl="0" indent="0" algn="l" rtl="0">
              <a:spcBef>
                <a:spcPts val="0"/>
              </a:spcBef>
              <a:spcAft>
                <a:spcPts val="0"/>
              </a:spcAft>
              <a:buNone/>
            </a:pPr>
            <a:endParaRPr lang="en-IN" sz="2000" dirty="0"/>
          </a:p>
          <a:p>
            <a:pPr marL="0" lvl="0" indent="0" algn="l" rtl="0">
              <a:spcBef>
                <a:spcPts val="0"/>
              </a:spcBef>
              <a:spcAft>
                <a:spcPts val="0"/>
              </a:spcAft>
              <a:buNone/>
            </a:pPr>
            <a:endParaRPr lang="en-IN" sz="2000" dirty="0"/>
          </a:p>
          <a:p>
            <a:pPr marL="0" lvl="0" indent="0" algn="l" rtl="0">
              <a:spcBef>
                <a:spcPts val="0"/>
              </a:spcBef>
              <a:spcAft>
                <a:spcPts val="0"/>
              </a:spcAft>
              <a:buNone/>
            </a:pPr>
            <a:r>
              <a:rPr lang="en-IN" sz="2000" dirty="0"/>
              <a:t>“write : how is works?</a:t>
            </a:r>
          </a:p>
          <a:p>
            <a:pPr marL="0" lvl="0" indent="0" algn="l" rtl="0">
              <a:spcBef>
                <a:spcPts val="0"/>
              </a:spcBef>
              <a:spcAft>
                <a:spcPts val="0"/>
              </a:spcAft>
              <a:buNone/>
            </a:pPr>
            <a:endParaRPr lang="en-IN" sz="2000" dirty="0"/>
          </a:p>
          <a:p>
            <a:pPr marL="0" lvl="0" indent="0" algn="l" rtl="0">
              <a:spcBef>
                <a:spcPts val="0"/>
              </a:spcBef>
              <a:spcAft>
                <a:spcPts val="0"/>
              </a:spcAft>
              <a:buNone/>
            </a:pPr>
            <a:endParaRPr sz="2000" dirty="0"/>
          </a:p>
        </p:txBody>
      </p:sp>
      <p:pic>
        <p:nvPicPr>
          <p:cNvPr id="6" name="Google Shape;3792;p39">
            <a:extLst>
              <a:ext uri="{FF2B5EF4-FFF2-40B4-BE49-F238E27FC236}">
                <a16:creationId xmlns:a16="http://schemas.microsoft.com/office/drawing/2014/main" id="{E989DA2D-8436-41CA-A9DA-160081B0C2EC}"/>
              </a:ext>
            </a:extLst>
          </p:cNvPr>
          <p:cNvPicPr preferRelativeResize="0"/>
          <p:nvPr/>
        </p:nvPicPr>
        <p:blipFill>
          <a:blip r:embed="rId3">
            <a:alphaModFix/>
          </a:blip>
          <a:stretch>
            <a:fillRect/>
          </a:stretch>
        </p:blipFill>
        <p:spPr>
          <a:xfrm>
            <a:off x="34014" y="1104710"/>
            <a:ext cx="3232625" cy="2825399"/>
          </a:xfrm>
          <a:prstGeom prst="rect">
            <a:avLst/>
          </a:prstGeom>
          <a:noFill/>
          <a:ln>
            <a:noFill/>
          </a:ln>
        </p:spPr>
      </p:pic>
    </p:spTree>
    <p:extLst>
      <p:ext uri="{BB962C8B-B14F-4D97-AF65-F5344CB8AC3E}">
        <p14:creationId xmlns:p14="http://schemas.microsoft.com/office/powerpoint/2010/main" val="81592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88"/>
        <p:cNvGrpSpPr/>
        <p:nvPr/>
      </p:nvGrpSpPr>
      <p:grpSpPr>
        <a:xfrm>
          <a:off x="0" y="0"/>
          <a:ext cx="0" cy="0"/>
          <a:chOff x="0" y="0"/>
          <a:chExt cx="0" cy="0"/>
        </a:xfrm>
      </p:grpSpPr>
      <p:grpSp>
        <p:nvGrpSpPr>
          <p:cNvPr id="4189" name="Google Shape;4189;p50"/>
          <p:cNvGrpSpPr/>
          <p:nvPr/>
        </p:nvGrpSpPr>
        <p:grpSpPr>
          <a:xfrm>
            <a:off x="7436572" y="-137290"/>
            <a:ext cx="1988421" cy="1353585"/>
            <a:chOff x="7222797" y="-297203"/>
            <a:chExt cx="1988421" cy="1353585"/>
          </a:xfrm>
        </p:grpSpPr>
        <p:sp>
          <p:nvSpPr>
            <p:cNvPr id="4190" name="Google Shape;4190;p50"/>
            <p:cNvSpPr/>
            <p:nvPr/>
          </p:nvSpPr>
          <p:spPr>
            <a:xfrm rot="5400000">
              <a:off x="7219347"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0"/>
            <p:cNvSpPr/>
            <p:nvPr/>
          </p:nvSpPr>
          <p:spPr>
            <a:xfrm rot="5400000">
              <a:off x="7219347"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0"/>
            <p:cNvSpPr/>
            <p:nvPr/>
          </p:nvSpPr>
          <p:spPr>
            <a:xfrm rot="5400000">
              <a:off x="7219347" y="38303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0"/>
            <p:cNvSpPr/>
            <p:nvPr/>
          </p:nvSpPr>
          <p:spPr>
            <a:xfrm rot="5400000">
              <a:off x="7219347" y="7214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0"/>
            <p:cNvSpPr/>
            <p:nvPr/>
          </p:nvSpPr>
          <p:spPr>
            <a:xfrm rot="5400000">
              <a:off x="8213536"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0"/>
            <p:cNvSpPr/>
            <p:nvPr/>
          </p:nvSpPr>
          <p:spPr>
            <a:xfrm rot="5400000">
              <a:off x="7550837"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0"/>
            <p:cNvSpPr/>
            <p:nvPr/>
          </p:nvSpPr>
          <p:spPr>
            <a:xfrm rot="5400000">
              <a:off x="8213536"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0"/>
            <p:cNvSpPr/>
            <p:nvPr/>
          </p:nvSpPr>
          <p:spPr>
            <a:xfrm rot="5400000">
              <a:off x="7550837"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0"/>
            <p:cNvSpPr/>
            <p:nvPr/>
          </p:nvSpPr>
          <p:spPr>
            <a:xfrm rot="5400000">
              <a:off x="8213536"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0"/>
            <p:cNvSpPr/>
            <p:nvPr/>
          </p:nvSpPr>
          <p:spPr>
            <a:xfrm rot="5400000">
              <a:off x="7550837"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0"/>
            <p:cNvSpPr/>
            <p:nvPr/>
          </p:nvSpPr>
          <p:spPr>
            <a:xfrm rot="5400000">
              <a:off x="8213536"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0"/>
            <p:cNvSpPr/>
            <p:nvPr/>
          </p:nvSpPr>
          <p:spPr>
            <a:xfrm rot="5400000">
              <a:off x="7550837"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0"/>
            <p:cNvSpPr/>
            <p:nvPr/>
          </p:nvSpPr>
          <p:spPr>
            <a:xfrm rot="5400000">
              <a:off x="8876269"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0"/>
            <p:cNvSpPr/>
            <p:nvPr/>
          </p:nvSpPr>
          <p:spPr>
            <a:xfrm rot="5400000">
              <a:off x="8876269"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0"/>
            <p:cNvSpPr/>
            <p:nvPr/>
          </p:nvSpPr>
          <p:spPr>
            <a:xfrm rot="5400000">
              <a:off x="8876269"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0"/>
            <p:cNvSpPr/>
            <p:nvPr/>
          </p:nvSpPr>
          <p:spPr>
            <a:xfrm rot="5400000">
              <a:off x="8876269"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0"/>
            <p:cNvSpPr/>
            <p:nvPr/>
          </p:nvSpPr>
          <p:spPr>
            <a:xfrm rot="5400000">
              <a:off x="8544931"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0"/>
            <p:cNvSpPr/>
            <p:nvPr/>
          </p:nvSpPr>
          <p:spPr>
            <a:xfrm rot="5400000">
              <a:off x="8544931"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0"/>
            <p:cNvSpPr/>
            <p:nvPr/>
          </p:nvSpPr>
          <p:spPr>
            <a:xfrm rot="5400000">
              <a:off x="8544931"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0"/>
            <p:cNvSpPr/>
            <p:nvPr/>
          </p:nvSpPr>
          <p:spPr>
            <a:xfrm rot="5400000">
              <a:off x="8544931"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0"/>
            <p:cNvSpPr/>
            <p:nvPr/>
          </p:nvSpPr>
          <p:spPr>
            <a:xfrm rot="5400000">
              <a:off x="7882211"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0"/>
            <p:cNvSpPr/>
            <p:nvPr/>
          </p:nvSpPr>
          <p:spPr>
            <a:xfrm rot="5400000">
              <a:off x="7882211"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0"/>
            <p:cNvSpPr/>
            <p:nvPr/>
          </p:nvSpPr>
          <p:spPr>
            <a:xfrm rot="5400000">
              <a:off x="7882211"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0"/>
            <p:cNvSpPr/>
            <p:nvPr/>
          </p:nvSpPr>
          <p:spPr>
            <a:xfrm rot="5400000">
              <a:off x="7882211"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50"/>
          <p:cNvGrpSpPr/>
          <p:nvPr/>
        </p:nvGrpSpPr>
        <p:grpSpPr>
          <a:xfrm>
            <a:off x="-280990" y="-137290"/>
            <a:ext cx="1988421" cy="1353585"/>
            <a:chOff x="7222797" y="-297203"/>
            <a:chExt cx="1988421" cy="1353585"/>
          </a:xfrm>
        </p:grpSpPr>
        <p:sp>
          <p:nvSpPr>
            <p:cNvPr id="4215" name="Google Shape;4215;p50"/>
            <p:cNvSpPr/>
            <p:nvPr/>
          </p:nvSpPr>
          <p:spPr>
            <a:xfrm rot="5400000">
              <a:off x="7219347"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0"/>
            <p:cNvSpPr/>
            <p:nvPr/>
          </p:nvSpPr>
          <p:spPr>
            <a:xfrm rot="5400000">
              <a:off x="7219347"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0"/>
            <p:cNvSpPr/>
            <p:nvPr/>
          </p:nvSpPr>
          <p:spPr>
            <a:xfrm rot="5400000">
              <a:off x="7219347" y="38303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0"/>
            <p:cNvSpPr/>
            <p:nvPr/>
          </p:nvSpPr>
          <p:spPr>
            <a:xfrm rot="5400000">
              <a:off x="7219347" y="7214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0"/>
            <p:cNvSpPr/>
            <p:nvPr/>
          </p:nvSpPr>
          <p:spPr>
            <a:xfrm rot="5400000">
              <a:off x="8213536"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0"/>
            <p:cNvSpPr/>
            <p:nvPr/>
          </p:nvSpPr>
          <p:spPr>
            <a:xfrm rot="5400000">
              <a:off x="7550837"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0"/>
            <p:cNvSpPr/>
            <p:nvPr/>
          </p:nvSpPr>
          <p:spPr>
            <a:xfrm rot="5400000">
              <a:off x="8213536"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0"/>
            <p:cNvSpPr/>
            <p:nvPr/>
          </p:nvSpPr>
          <p:spPr>
            <a:xfrm rot="5400000">
              <a:off x="7550837"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0"/>
            <p:cNvSpPr/>
            <p:nvPr/>
          </p:nvSpPr>
          <p:spPr>
            <a:xfrm rot="5400000">
              <a:off x="8213536"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0"/>
            <p:cNvSpPr/>
            <p:nvPr/>
          </p:nvSpPr>
          <p:spPr>
            <a:xfrm rot="5400000">
              <a:off x="7550837"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0"/>
            <p:cNvSpPr/>
            <p:nvPr/>
          </p:nvSpPr>
          <p:spPr>
            <a:xfrm rot="5400000">
              <a:off x="8213536"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0"/>
            <p:cNvSpPr/>
            <p:nvPr/>
          </p:nvSpPr>
          <p:spPr>
            <a:xfrm rot="5400000">
              <a:off x="7550837"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0"/>
            <p:cNvSpPr/>
            <p:nvPr/>
          </p:nvSpPr>
          <p:spPr>
            <a:xfrm rot="5400000">
              <a:off x="8876269"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0"/>
            <p:cNvSpPr/>
            <p:nvPr/>
          </p:nvSpPr>
          <p:spPr>
            <a:xfrm rot="5400000">
              <a:off x="8876269"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0"/>
            <p:cNvSpPr/>
            <p:nvPr/>
          </p:nvSpPr>
          <p:spPr>
            <a:xfrm rot="5400000">
              <a:off x="8876269"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0"/>
            <p:cNvSpPr/>
            <p:nvPr/>
          </p:nvSpPr>
          <p:spPr>
            <a:xfrm rot="5400000">
              <a:off x="8876269"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0"/>
            <p:cNvSpPr/>
            <p:nvPr/>
          </p:nvSpPr>
          <p:spPr>
            <a:xfrm rot="5400000">
              <a:off x="8544931"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0"/>
            <p:cNvSpPr/>
            <p:nvPr/>
          </p:nvSpPr>
          <p:spPr>
            <a:xfrm rot="5400000">
              <a:off x="8544931"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0"/>
            <p:cNvSpPr/>
            <p:nvPr/>
          </p:nvSpPr>
          <p:spPr>
            <a:xfrm rot="5400000">
              <a:off x="8544931"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0"/>
            <p:cNvSpPr/>
            <p:nvPr/>
          </p:nvSpPr>
          <p:spPr>
            <a:xfrm rot="5400000">
              <a:off x="8544931"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0"/>
            <p:cNvSpPr/>
            <p:nvPr/>
          </p:nvSpPr>
          <p:spPr>
            <a:xfrm rot="5400000">
              <a:off x="7882211" y="-2937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0"/>
            <p:cNvSpPr/>
            <p:nvPr/>
          </p:nvSpPr>
          <p:spPr>
            <a:xfrm rot="5400000">
              <a:off x="7882211" y="446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0"/>
            <p:cNvSpPr/>
            <p:nvPr/>
          </p:nvSpPr>
          <p:spPr>
            <a:xfrm rot="5400000">
              <a:off x="7882211" y="3830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0"/>
            <p:cNvSpPr/>
            <p:nvPr/>
          </p:nvSpPr>
          <p:spPr>
            <a:xfrm rot="5400000">
              <a:off x="7882211" y="7214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9" name="Google Shape;4239;p50"/>
          <p:cNvSpPr txBox="1">
            <a:spLocks noGrp="1"/>
          </p:cNvSpPr>
          <p:nvPr>
            <p:ph type="title"/>
          </p:nvPr>
        </p:nvSpPr>
        <p:spPr>
          <a:xfrm>
            <a:off x="720000" y="544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Diagram</a:t>
            </a:r>
            <a:endParaRPr dirty="0"/>
          </a:p>
        </p:txBody>
      </p:sp>
      <p:pic>
        <p:nvPicPr>
          <p:cNvPr id="4249" name="Google Shape;4249;p50" title="Gráfico">
            <a:hlinkClick r:id="rId3"/>
          </p:cNvPr>
          <p:cNvPicPr preferRelativeResize="0"/>
          <p:nvPr/>
        </p:nvPicPr>
        <p:blipFill rotWithShape="1">
          <a:blip r:embed="rId4">
            <a:alphaModFix/>
          </a:blip>
          <a:srcRect l="18931" t="9323" r="18937" b="9315"/>
          <a:stretch/>
        </p:blipFill>
        <p:spPr>
          <a:xfrm>
            <a:off x="2897275" y="1330822"/>
            <a:ext cx="3358749" cy="2719556"/>
          </a:xfrm>
          <a:prstGeom prst="rect">
            <a:avLst/>
          </a:prstGeom>
          <a:noFill/>
          <a:ln>
            <a:noFill/>
          </a:ln>
        </p:spPr>
      </p:pic>
      <p:pic>
        <p:nvPicPr>
          <p:cNvPr id="4258" name="Google Shape;4258;p50"/>
          <p:cNvPicPr preferRelativeResize="0"/>
          <p:nvPr/>
        </p:nvPicPr>
        <p:blipFill>
          <a:blip r:embed="rId5">
            <a:alphaModFix/>
          </a:blip>
          <a:stretch>
            <a:fillRect/>
          </a:stretch>
        </p:blipFill>
        <p:spPr>
          <a:xfrm>
            <a:off x="-380375" y="-355850"/>
            <a:ext cx="1912325" cy="1679825"/>
          </a:xfrm>
          <a:prstGeom prst="rect">
            <a:avLst/>
          </a:prstGeom>
          <a:noFill/>
          <a:ln>
            <a:noFill/>
          </a:ln>
        </p:spPr>
      </p:pic>
      <p:pic>
        <p:nvPicPr>
          <p:cNvPr id="4259" name="Google Shape;4259;p50"/>
          <p:cNvPicPr preferRelativeResize="0"/>
          <p:nvPr/>
        </p:nvPicPr>
        <p:blipFill>
          <a:blip r:embed="rId6">
            <a:alphaModFix/>
          </a:blip>
          <a:stretch>
            <a:fillRect/>
          </a:stretch>
        </p:blipFill>
        <p:spPr>
          <a:xfrm>
            <a:off x="8040475" y="-161625"/>
            <a:ext cx="872999" cy="156817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4258"/>
                                        </p:tgtEl>
                                        <p:attrNameLst>
                                          <p:attrName>style.visibility</p:attrName>
                                        </p:attrNameLst>
                                      </p:cBhvr>
                                      <p:to>
                                        <p:strVal val="visible"/>
                                      </p:to>
                                    </p:set>
                                    <p:anim calcmode="lin" valueType="num">
                                      <p:cBhvr additive="base">
                                        <p:cTn id="7" dur="1000" fill="hold"/>
                                        <p:tgtEl>
                                          <p:spTgt spid="4258"/>
                                        </p:tgtEl>
                                        <p:attrNameLst>
                                          <p:attrName>ppt_x</p:attrName>
                                        </p:attrNameLst>
                                      </p:cBhvr>
                                      <p:tavLst>
                                        <p:tav tm="0">
                                          <p:val>
                                            <p:strVal val="0-#ppt_w/2"/>
                                          </p:val>
                                        </p:tav>
                                        <p:tav tm="100000">
                                          <p:val>
                                            <p:strVal val="#ppt_x"/>
                                          </p:val>
                                        </p:tav>
                                      </p:tavLst>
                                    </p:anim>
                                    <p:anim calcmode="lin" valueType="num">
                                      <p:cBhvr additive="base">
                                        <p:cTn id="8" dur="1000" fill="hold"/>
                                        <p:tgtEl>
                                          <p:spTgt spid="4258"/>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4259"/>
                                        </p:tgtEl>
                                        <p:attrNameLst>
                                          <p:attrName>style.visibility</p:attrName>
                                        </p:attrNameLst>
                                      </p:cBhvr>
                                      <p:to>
                                        <p:strVal val="visible"/>
                                      </p:to>
                                    </p:set>
                                    <p:anim calcmode="lin" valueType="num">
                                      <p:cBhvr additive="base">
                                        <p:cTn id="11" dur="500" fill="hold"/>
                                        <p:tgtEl>
                                          <p:spTgt spid="4259"/>
                                        </p:tgtEl>
                                        <p:attrNameLst>
                                          <p:attrName>ppt_x</p:attrName>
                                        </p:attrNameLst>
                                      </p:cBhvr>
                                      <p:tavLst>
                                        <p:tav tm="0">
                                          <p:val>
                                            <p:strVal val="#ppt_x"/>
                                          </p:val>
                                        </p:tav>
                                        <p:tav tm="100000">
                                          <p:val>
                                            <p:strVal val="#ppt_x"/>
                                          </p:val>
                                        </p:tav>
                                      </p:tavLst>
                                    </p:anim>
                                    <p:anim calcmode="lin" valueType="num">
                                      <p:cBhvr additive="base">
                                        <p:cTn id="12" dur="500" fill="hold"/>
                                        <p:tgtEl>
                                          <p:spTgt spid="425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70"/>
        <p:cNvGrpSpPr/>
        <p:nvPr/>
      </p:nvGrpSpPr>
      <p:grpSpPr>
        <a:xfrm>
          <a:off x="0" y="0"/>
          <a:ext cx="0" cy="0"/>
          <a:chOff x="0" y="0"/>
          <a:chExt cx="0" cy="0"/>
        </a:xfrm>
      </p:grpSpPr>
      <p:sp>
        <p:nvSpPr>
          <p:cNvPr id="3871" name="Google Shape;3871;p44"/>
          <p:cNvSpPr txBox="1">
            <a:spLocks noGrp="1"/>
          </p:cNvSpPr>
          <p:nvPr>
            <p:ph type="subTitle" idx="1"/>
          </p:nvPr>
        </p:nvSpPr>
        <p:spPr>
          <a:xfrm>
            <a:off x="1689673" y="1090641"/>
            <a:ext cx="7115659" cy="3390548"/>
          </a:xfrm>
          <a:prstGeom prst="rect">
            <a:avLst/>
          </a:prstGeom>
        </p:spPr>
        <p:txBody>
          <a:bodyPr spcFirstLastPara="1" wrap="square" lIns="91425" tIns="91425" rIns="91425" bIns="91425" anchor="ctr" anchorCtr="0">
            <a:noAutofit/>
          </a:bodyPr>
          <a:lstStyle/>
          <a:p>
            <a:pPr lvl="0" indent="-457200" algn="l" rtl="0">
              <a:spcBef>
                <a:spcPts val="0"/>
              </a:spcBef>
              <a:spcAft>
                <a:spcPts val="0"/>
              </a:spcAft>
              <a:buFont typeface="+mj-lt"/>
              <a:buAutoNum type="arabicPeriod"/>
            </a:pPr>
            <a:r>
              <a:rPr lang="en-IN" sz="2000" b="0" dirty="0">
                <a:effectLst/>
                <a:latin typeface="Blinker" panose="020B0604020202020204" charset="0"/>
              </a:rPr>
              <a:t>Convenience</a:t>
            </a:r>
          </a:p>
          <a:p>
            <a:pPr lvl="0" indent="-457200" algn="l" rtl="0">
              <a:spcBef>
                <a:spcPts val="0"/>
              </a:spcBef>
              <a:spcAft>
                <a:spcPts val="0"/>
              </a:spcAft>
              <a:buFont typeface="+mj-lt"/>
              <a:buAutoNum type="arabicPeriod"/>
            </a:pPr>
            <a:r>
              <a:rPr lang="en-IN" sz="2000" b="0" dirty="0">
                <a:effectLst/>
                <a:latin typeface="Blinker" panose="020B0604020202020204" charset="0"/>
              </a:rPr>
              <a:t>Time-saving</a:t>
            </a:r>
            <a:endParaRPr lang="en-IN" sz="2000" dirty="0">
              <a:latin typeface="Blinker" panose="020B0604020202020204" charset="0"/>
            </a:endParaRPr>
          </a:p>
          <a:p>
            <a:pPr lvl="0" indent="-457200" algn="l" rtl="0">
              <a:spcBef>
                <a:spcPts val="0"/>
              </a:spcBef>
              <a:spcAft>
                <a:spcPts val="0"/>
              </a:spcAft>
              <a:buFont typeface="+mj-lt"/>
              <a:buAutoNum type="arabicPeriod"/>
            </a:pPr>
            <a:r>
              <a:rPr lang="en-US" sz="2000" b="0" dirty="0">
                <a:effectLst/>
                <a:latin typeface="Blinker" panose="020B0604020202020204" charset="0"/>
              </a:rPr>
              <a:t>Access to Discounts and Offers</a:t>
            </a:r>
            <a:endParaRPr lang="en-IN" sz="2000" b="0" dirty="0">
              <a:effectLst/>
              <a:latin typeface="Blinker" panose="020B0604020202020204" charset="0"/>
            </a:endParaRPr>
          </a:p>
          <a:p>
            <a:pPr lvl="0" indent="-457200" algn="l" rtl="0">
              <a:spcBef>
                <a:spcPts val="0"/>
              </a:spcBef>
              <a:spcAft>
                <a:spcPts val="0"/>
              </a:spcAft>
              <a:buFont typeface="+mj-lt"/>
              <a:buAutoNum type="arabicPeriod"/>
            </a:pPr>
            <a:r>
              <a:rPr lang="en-US" sz="2000" b="0" dirty="0">
                <a:effectLst/>
                <a:latin typeface="Blinker" panose="020B0604020202020204" charset="0"/>
              </a:rPr>
              <a:t>Reduced Dependency on Physical Ticket Counters</a:t>
            </a:r>
            <a:endParaRPr lang="en-IN" sz="2000" dirty="0">
              <a:latin typeface="Blinker" panose="020B0604020202020204" charset="0"/>
            </a:endParaRPr>
          </a:p>
          <a:p>
            <a:pPr lvl="0" indent="-457200" algn="l" rtl="0">
              <a:spcBef>
                <a:spcPts val="0"/>
              </a:spcBef>
              <a:spcAft>
                <a:spcPts val="0"/>
              </a:spcAft>
              <a:buFont typeface="+mj-lt"/>
              <a:buAutoNum type="arabicPeriod"/>
            </a:pPr>
            <a:r>
              <a:rPr lang="en-IN" sz="2000" b="0" dirty="0">
                <a:effectLst/>
                <a:latin typeface="Blinker" panose="020B0604020202020204" charset="0"/>
              </a:rPr>
              <a:t>Paperless and Environmentally Friendly</a:t>
            </a:r>
          </a:p>
          <a:p>
            <a:pPr lvl="0" indent="-457200" algn="l" rtl="0">
              <a:spcBef>
                <a:spcPts val="0"/>
              </a:spcBef>
              <a:spcAft>
                <a:spcPts val="0"/>
              </a:spcAft>
              <a:buFont typeface="+mj-lt"/>
              <a:buAutoNum type="arabicPeriod"/>
            </a:pPr>
            <a:r>
              <a:rPr lang="en-IN" sz="2000" b="0" dirty="0">
                <a:effectLst/>
                <a:latin typeface="Blinker" panose="020B0604020202020204" charset="0"/>
              </a:rPr>
              <a:t>Booking Flexibility</a:t>
            </a:r>
            <a:endParaRPr lang="en-IN" sz="2000" dirty="0">
              <a:latin typeface="Blinker" panose="020B0604020202020204" charset="0"/>
            </a:endParaRPr>
          </a:p>
          <a:p>
            <a:pPr lvl="0" indent="-457200" algn="l" rtl="0">
              <a:spcBef>
                <a:spcPts val="0"/>
              </a:spcBef>
              <a:spcAft>
                <a:spcPts val="0"/>
              </a:spcAft>
              <a:buFont typeface="+mj-lt"/>
              <a:buAutoNum type="arabicPeriod"/>
            </a:pPr>
            <a:r>
              <a:rPr lang="en-IN" sz="2000" b="0" dirty="0">
                <a:effectLst/>
                <a:latin typeface="Blinker" panose="020B0604020202020204" charset="0"/>
              </a:rPr>
              <a:t>User-Friendly Interfaces</a:t>
            </a:r>
          </a:p>
          <a:p>
            <a:pPr lvl="0" indent="-457200" algn="l" rtl="0">
              <a:spcBef>
                <a:spcPts val="0"/>
              </a:spcBef>
              <a:spcAft>
                <a:spcPts val="0"/>
              </a:spcAft>
              <a:buFont typeface="+mj-lt"/>
              <a:buAutoNum type="arabicPeriod"/>
            </a:pPr>
            <a:endParaRPr sz="2000" dirty="0">
              <a:latin typeface="Blinker" panose="020B0604020202020204" charset="0"/>
            </a:endParaRPr>
          </a:p>
        </p:txBody>
      </p:sp>
      <p:sp>
        <p:nvSpPr>
          <p:cNvPr id="3879" name="Google Shape;3879;p44"/>
          <p:cNvSpPr txBox="1">
            <a:spLocks noGrp="1"/>
          </p:cNvSpPr>
          <p:nvPr>
            <p:ph type="title"/>
          </p:nvPr>
        </p:nvSpPr>
        <p:spPr>
          <a:xfrm>
            <a:off x="720000" y="544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Benefits</a:t>
            </a:r>
            <a:endParaRPr dirty="0"/>
          </a:p>
        </p:txBody>
      </p:sp>
      <p:pic>
        <p:nvPicPr>
          <p:cNvPr id="3941" name="Google Shape;3941;p44"/>
          <p:cNvPicPr preferRelativeResize="0"/>
          <p:nvPr/>
        </p:nvPicPr>
        <p:blipFill>
          <a:blip r:embed="rId3">
            <a:alphaModFix/>
          </a:blip>
          <a:stretch>
            <a:fillRect/>
          </a:stretch>
        </p:blipFill>
        <p:spPr>
          <a:xfrm>
            <a:off x="8020705" y="3171826"/>
            <a:ext cx="1018632" cy="1790700"/>
          </a:xfrm>
          <a:prstGeom prst="rect">
            <a:avLst/>
          </a:prstGeom>
          <a:noFill/>
          <a:ln>
            <a:noFill/>
          </a:ln>
        </p:spPr>
      </p:pic>
      <p:pic>
        <p:nvPicPr>
          <p:cNvPr id="3942" name="Google Shape;3942;p44"/>
          <p:cNvPicPr preferRelativeResize="0"/>
          <p:nvPr/>
        </p:nvPicPr>
        <p:blipFill>
          <a:blip r:embed="rId4">
            <a:alphaModFix/>
          </a:blip>
          <a:stretch>
            <a:fillRect/>
          </a:stretch>
        </p:blipFill>
        <p:spPr>
          <a:xfrm>
            <a:off x="0" y="3762375"/>
            <a:ext cx="1407452" cy="138270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941"/>
                                        </p:tgtEl>
                                        <p:attrNameLst>
                                          <p:attrName>style.visibility</p:attrName>
                                        </p:attrNameLst>
                                      </p:cBhvr>
                                      <p:to>
                                        <p:strVal val="visible"/>
                                      </p:to>
                                    </p:set>
                                    <p:anim calcmode="lin" valueType="num">
                                      <p:cBhvr additive="base">
                                        <p:cTn id="7" dur="500" fill="hold"/>
                                        <p:tgtEl>
                                          <p:spTgt spid="3941"/>
                                        </p:tgtEl>
                                        <p:attrNameLst>
                                          <p:attrName>ppt_x</p:attrName>
                                        </p:attrNameLst>
                                      </p:cBhvr>
                                      <p:tavLst>
                                        <p:tav tm="0">
                                          <p:val>
                                            <p:strVal val="#ppt_x"/>
                                          </p:val>
                                        </p:tav>
                                        <p:tav tm="100000">
                                          <p:val>
                                            <p:strVal val="#ppt_x"/>
                                          </p:val>
                                        </p:tav>
                                      </p:tavLst>
                                    </p:anim>
                                    <p:anim calcmode="lin" valueType="num">
                                      <p:cBhvr additive="base">
                                        <p:cTn id="8" dur="500" fill="hold"/>
                                        <p:tgtEl>
                                          <p:spTgt spid="394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942"/>
                                        </p:tgtEl>
                                        <p:attrNameLst>
                                          <p:attrName>style.visibility</p:attrName>
                                        </p:attrNameLst>
                                      </p:cBhvr>
                                      <p:to>
                                        <p:strVal val="visible"/>
                                      </p:to>
                                    </p:set>
                                    <p:anim calcmode="lin" valueType="num">
                                      <p:cBhvr additive="base">
                                        <p:cTn id="11" dur="500" fill="hold"/>
                                        <p:tgtEl>
                                          <p:spTgt spid="3942"/>
                                        </p:tgtEl>
                                        <p:attrNameLst>
                                          <p:attrName>ppt_x</p:attrName>
                                        </p:attrNameLst>
                                      </p:cBhvr>
                                      <p:tavLst>
                                        <p:tav tm="0">
                                          <p:val>
                                            <p:strVal val="#ppt_x"/>
                                          </p:val>
                                        </p:tav>
                                        <p:tav tm="100000">
                                          <p:val>
                                            <p:strVal val="#ppt_x"/>
                                          </p:val>
                                        </p:tav>
                                      </p:tavLst>
                                    </p:anim>
                                    <p:anim calcmode="lin" valueType="num">
                                      <p:cBhvr additive="base">
                                        <p:cTn id="12" dur="500" fill="hold"/>
                                        <p:tgtEl>
                                          <p:spTgt spid="39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46"/>
        <p:cNvGrpSpPr/>
        <p:nvPr/>
      </p:nvGrpSpPr>
      <p:grpSpPr>
        <a:xfrm>
          <a:off x="0" y="0"/>
          <a:ext cx="0" cy="0"/>
          <a:chOff x="0" y="0"/>
          <a:chExt cx="0" cy="0"/>
        </a:xfrm>
      </p:grpSpPr>
      <p:grpSp>
        <p:nvGrpSpPr>
          <p:cNvPr id="3947" name="Google Shape;3947;p45"/>
          <p:cNvGrpSpPr/>
          <p:nvPr/>
        </p:nvGrpSpPr>
        <p:grpSpPr>
          <a:xfrm>
            <a:off x="7663376" y="-128398"/>
            <a:ext cx="3313775" cy="1691981"/>
            <a:chOff x="6929951" y="-418698"/>
            <a:chExt cx="3313775" cy="1691981"/>
          </a:xfrm>
        </p:grpSpPr>
        <p:sp>
          <p:nvSpPr>
            <p:cNvPr id="3948" name="Google Shape;3948;p45"/>
            <p:cNvSpPr/>
            <p:nvPr/>
          </p:nvSpPr>
          <p:spPr>
            <a:xfrm rot="5400000">
              <a:off x="8914596"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5"/>
            <p:cNvSpPr/>
            <p:nvPr/>
          </p:nvSpPr>
          <p:spPr>
            <a:xfrm rot="5400000">
              <a:off x="8583247"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5"/>
            <p:cNvSpPr/>
            <p:nvPr/>
          </p:nvSpPr>
          <p:spPr>
            <a:xfrm rot="5400000">
              <a:off x="8251897"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5"/>
            <p:cNvSpPr/>
            <p:nvPr/>
          </p:nvSpPr>
          <p:spPr>
            <a:xfrm rot="5400000">
              <a:off x="7920548"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5"/>
            <p:cNvSpPr/>
            <p:nvPr/>
          </p:nvSpPr>
          <p:spPr>
            <a:xfrm rot="5400000">
              <a:off x="7589199"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5"/>
            <p:cNvSpPr/>
            <p:nvPr/>
          </p:nvSpPr>
          <p:spPr>
            <a:xfrm rot="5400000">
              <a:off x="7257850"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5"/>
            <p:cNvSpPr/>
            <p:nvPr/>
          </p:nvSpPr>
          <p:spPr>
            <a:xfrm rot="5400000">
              <a:off x="9577286"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5"/>
            <p:cNvSpPr/>
            <p:nvPr/>
          </p:nvSpPr>
          <p:spPr>
            <a:xfrm rot="5400000">
              <a:off x="6926501"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5"/>
            <p:cNvSpPr/>
            <p:nvPr/>
          </p:nvSpPr>
          <p:spPr>
            <a:xfrm rot="5400000">
              <a:off x="9245945"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5"/>
            <p:cNvSpPr/>
            <p:nvPr/>
          </p:nvSpPr>
          <p:spPr>
            <a:xfrm rot="5400000">
              <a:off x="7589199"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5"/>
            <p:cNvSpPr/>
            <p:nvPr/>
          </p:nvSpPr>
          <p:spPr>
            <a:xfrm rot="5400000">
              <a:off x="9577286"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5"/>
            <p:cNvSpPr/>
            <p:nvPr/>
          </p:nvSpPr>
          <p:spPr>
            <a:xfrm rot="5400000">
              <a:off x="6926501"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5"/>
            <p:cNvSpPr/>
            <p:nvPr/>
          </p:nvSpPr>
          <p:spPr>
            <a:xfrm rot="5400000">
              <a:off x="9245945"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5"/>
            <p:cNvSpPr/>
            <p:nvPr/>
          </p:nvSpPr>
          <p:spPr>
            <a:xfrm rot="5400000">
              <a:off x="7589199"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5"/>
            <p:cNvSpPr/>
            <p:nvPr/>
          </p:nvSpPr>
          <p:spPr>
            <a:xfrm rot="5400000">
              <a:off x="9577286"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5"/>
            <p:cNvSpPr/>
            <p:nvPr/>
          </p:nvSpPr>
          <p:spPr>
            <a:xfrm rot="5400000">
              <a:off x="6926501"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5"/>
            <p:cNvSpPr/>
            <p:nvPr/>
          </p:nvSpPr>
          <p:spPr>
            <a:xfrm rot="5400000">
              <a:off x="9245945"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5"/>
            <p:cNvSpPr/>
            <p:nvPr/>
          </p:nvSpPr>
          <p:spPr>
            <a:xfrm rot="5400000">
              <a:off x="7589199"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5"/>
            <p:cNvSpPr/>
            <p:nvPr/>
          </p:nvSpPr>
          <p:spPr>
            <a:xfrm rot="5400000">
              <a:off x="6926501"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5"/>
            <p:cNvSpPr/>
            <p:nvPr/>
          </p:nvSpPr>
          <p:spPr>
            <a:xfrm rot="5400000">
              <a:off x="9245945"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5"/>
            <p:cNvSpPr/>
            <p:nvPr/>
          </p:nvSpPr>
          <p:spPr>
            <a:xfrm rot="5400000">
              <a:off x="7589199"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5"/>
            <p:cNvSpPr/>
            <p:nvPr/>
          </p:nvSpPr>
          <p:spPr>
            <a:xfrm rot="5400000">
              <a:off x="6926501"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5"/>
            <p:cNvSpPr/>
            <p:nvPr/>
          </p:nvSpPr>
          <p:spPr>
            <a:xfrm rot="5400000">
              <a:off x="9245951"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5"/>
            <p:cNvSpPr/>
            <p:nvPr/>
          </p:nvSpPr>
          <p:spPr>
            <a:xfrm rot="5400000">
              <a:off x="8914595"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5"/>
            <p:cNvSpPr/>
            <p:nvPr/>
          </p:nvSpPr>
          <p:spPr>
            <a:xfrm rot="5400000">
              <a:off x="8914595"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5"/>
            <p:cNvSpPr/>
            <p:nvPr/>
          </p:nvSpPr>
          <p:spPr>
            <a:xfrm rot="5400000">
              <a:off x="8914595"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5"/>
            <p:cNvSpPr/>
            <p:nvPr/>
          </p:nvSpPr>
          <p:spPr>
            <a:xfrm rot="5400000">
              <a:off x="8914595"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5"/>
            <p:cNvSpPr/>
            <p:nvPr/>
          </p:nvSpPr>
          <p:spPr>
            <a:xfrm rot="5400000">
              <a:off x="8583307"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5"/>
            <p:cNvSpPr/>
            <p:nvPr/>
          </p:nvSpPr>
          <p:spPr>
            <a:xfrm rot="5400000">
              <a:off x="8583307"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5"/>
            <p:cNvSpPr/>
            <p:nvPr/>
          </p:nvSpPr>
          <p:spPr>
            <a:xfrm rot="5400000">
              <a:off x="8583307"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5"/>
            <p:cNvSpPr/>
            <p:nvPr/>
          </p:nvSpPr>
          <p:spPr>
            <a:xfrm rot="5400000">
              <a:off x="8583307"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5"/>
            <p:cNvSpPr/>
            <p:nvPr/>
          </p:nvSpPr>
          <p:spPr>
            <a:xfrm rot="5400000">
              <a:off x="8251932"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5"/>
            <p:cNvSpPr/>
            <p:nvPr/>
          </p:nvSpPr>
          <p:spPr>
            <a:xfrm rot="5400000">
              <a:off x="8251932"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5"/>
            <p:cNvSpPr/>
            <p:nvPr/>
          </p:nvSpPr>
          <p:spPr>
            <a:xfrm rot="5400000">
              <a:off x="8251932"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5"/>
            <p:cNvSpPr/>
            <p:nvPr/>
          </p:nvSpPr>
          <p:spPr>
            <a:xfrm rot="5400000">
              <a:off x="8251932"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5"/>
            <p:cNvSpPr/>
            <p:nvPr/>
          </p:nvSpPr>
          <p:spPr>
            <a:xfrm rot="5400000">
              <a:off x="7920595"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5"/>
            <p:cNvSpPr/>
            <p:nvPr/>
          </p:nvSpPr>
          <p:spPr>
            <a:xfrm rot="5400000">
              <a:off x="7920595"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5"/>
            <p:cNvSpPr/>
            <p:nvPr/>
          </p:nvSpPr>
          <p:spPr>
            <a:xfrm rot="5400000">
              <a:off x="7920595"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5"/>
            <p:cNvSpPr/>
            <p:nvPr/>
          </p:nvSpPr>
          <p:spPr>
            <a:xfrm rot="5400000">
              <a:off x="7920595"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5"/>
            <p:cNvSpPr/>
            <p:nvPr/>
          </p:nvSpPr>
          <p:spPr>
            <a:xfrm rot="5400000">
              <a:off x="9577286" y="59993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5"/>
            <p:cNvSpPr/>
            <p:nvPr/>
          </p:nvSpPr>
          <p:spPr>
            <a:xfrm rot="5400000">
              <a:off x="9577286" y="9383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5"/>
            <p:cNvSpPr/>
            <p:nvPr/>
          </p:nvSpPr>
          <p:spPr>
            <a:xfrm rot="5400000">
              <a:off x="7257874"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5"/>
            <p:cNvSpPr/>
            <p:nvPr/>
          </p:nvSpPr>
          <p:spPr>
            <a:xfrm rot="5400000">
              <a:off x="7257874"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5"/>
            <p:cNvSpPr/>
            <p:nvPr/>
          </p:nvSpPr>
          <p:spPr>
            <a:xfrm rot="5400000">
              <a:off x="7257874"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5"/>
            <p:cNvSpPr/>
            <p:nvPr/>
          </p:nvSpPr>
          <p:spPr>
            <a:xfrm rot="5400000">
              <a:off x="7257874"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5"/>
            <p:cNvSpPr/>
            <p:nvPr/>
          </p:nvSpPr>
          <p:spPr>
            <a:xfrm rot="5400000">
              <a:off x="9908776"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5"/>
            <p:cNvSpPr/>
            <p:nvPr/>
          </p:nvSpPr>
          <p:spPr>
            <a:xfrm rot="5400000">
              <a:off x="9908776"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5"/>
            <p:cNvSpPr/>
            <p:nvPr/>
          </p:nvSpPr>
          <p:spPr>
            <a:xfrm rot="5400000">
              <a:off x="9908776"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5"/>
            <p:cNvSpPr/>
            <p:nvPr/>
          </p:nvSpPr>
          <p:spPr>
            <a:xfrm rot="5400000">
              <a:off x="9908776"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5"/>
            <p:cNvSpPr/>
            <p:nvPr/>
          </p:nvSpPr>
          <p:spPr>
            <a:xfrm rot="5400000">
              <a:off x="9908776"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45"/>
          <p:cNvGrpSpPr/>
          <p:nvPr/>
        </p:nvGrpSpPr>
        <p:grpSpPr>
          <a:xfrm>
            <a:off x="-594799" y="3572277"/>
            <a:ext cx="3313775" cy="1691981"/>
            <a:chOff x="6929951" y="-418698"/>
            <a:chExt cx="3313775" cy="1691981"/>
          </a:xfrm>
        </p:grpSpPr>
        <p:sp>
          <p:nvSpPr>
            <p:cNvPr id="3999" name="Google Shape;3999;p45"/>
            <p:cNvSpPr/>
            <p:nvPr/>
          </p:nvSpPr>
          <p:spPr>
            <a:xfrm rot="5400000">
              <a:off x="8914596"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5"/>
            <p:cNvSpPr/>
            <p:nvPr/>
          </p:nvSpPr>
          <p:spPr>
            <a:xfrm rot="5400000">
              <a:off x="8583247"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5"/>
            <p:cNvSpPr/>
            <p:nvPr/>
          </p:nvSpPr>
          <p:spPr>
            <a:xfrm rot="5400000">
              <a:off x="8251897"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5"/>
            <p:cNvSpPr/>
            <p:nvPr/>
          </p:nvSpPr>
          <p:spPr>
            <a:xfrm rot="5400000">
              <a:off x="7920548"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5"/>
            <p:cNvSpPr/>
            <p:nvPr/>
          </p:nvSpPr>
          <p:spPr>
            <a:xfrm rot="5400000">
              <a:off x="7589199"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5"/>
            <p:cNvSpPr/>
            <p:nvPr/>
          </p:nvSpPr>
          <p:spPr>
            <a:xfrm rot="5400000">
              <a:off x="7257850"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5"/>
            <p:cNvSpPr/>
            <p:nvPr/>
          </p:nvSpPr>
          <p:spPr>
            <a:xfrm rot="5400000">
              <a:off x="9577286"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5"/>
            <p:cNvSpPr/>
            <p:nvPr/>
          </p:nvSpPr>
          <p:spPr>
            <a:xfrm rot="5400000">
              <a:off x="6926501"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5"/>
            <p:cNvSpPr/>
            <p:nvPr/>
          </p:nvSpPr>
          <p:spPr>
            <a:xfrm rot="5400000">
              <a:off x="9245945"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5"/>
            <p:cNvSpPr/>
            <p:nvPr/>
          </p:nvSpPr>
          <p:spPr>
            <a:xfrm rot="5400000">
              <a:off x="7589199"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5"/>
            <p:cNvSpPr/>
            <p:nvPr/>
          </p:nvSpPr>
          <p:spPr>
            <a:xfrm rot="5400000">
              <a:off x="9577286"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5"/>
            <p:cNvSpPr/>
            <p:nvPr/>
          </p:nvSpPr>
          <p:spPr>
            <a:xfrm rot="5400000">
              <a:off x="6926501"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5"/>
            <p:cNvSpPr/>
            <p:nvPr/>
          </p:nvSpPr>
          <p:spPr>
            <a:xfrm rot="5400000">
              <a:off x="9245945"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5"/>
            <p:cNvSpPr/>
            <p:nvPr/>
          </p:nvSpPr>
          <p:spPr>
            <a:xfrm rot="5400000">
              <a:off x="7589199"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5"/>
            <p:cNvSpPr/>
            <p:nvPr/>
          </p:nvSpPr>
          <p:spPr>
            <a:xfrm rot="5400000">
              <a:off x="9577286"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5"/>
            <p:cNvSpPr/>
            <p:nvPr/>
          </p:nvSpPr>
          <p:spPr>
            <a:xfrm rot="5400000">
              <a:off x="6926501"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5"/>
            <p:cNvSpPr/>
            <p:nvPr/>
          </p:nvSpPr>
          <p:spPr>
            <a:xfrm rot="5400000">
              <a:off x="9245945"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5"/>
            <p:cNvSpPr/>
            <p:nvPr/>
          </p:nvSpPr>
          <p:spPr>
            <a:xfrm rot="5400000">
              <a:off x="7589199"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5"/>
            <p:cNvSpPr/>
            <p:nvPr/>
          </p:nvSpPr>
          <p:spPr>
            <a:xfrm rot="5400000">
              <a:off x="6926501"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5"/>
            <p:cNvSpPr/>
            <p:nvPr/>
          </p:nvSpPr>
          <p:spPr>
            <a:xfrm rot="5400000">
              <a:off x="9245945"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5"/>
            <p:cNvSpPr/>
            <p:nvPr/>
          </p:nvSpPr>
          <p:spPr>
            <a:xfrm rot="5400000">
              <a:off x="7589199"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5"/>
            <p:cNvSpPr/>
            <p:nvPr/>
          </p:nvSpPr>
          <p:spPr>
            <a:xfrm rot="5400000">
              <a:off x="6926501"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5"/>
            <p:cNvSpPr/>
            <p:nvPr/>
          </p:nvSpPr>
          <p:spPr>
            <a:xfrm rot="5400000">
              <a:off x="9245951"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5"/>
            <p:cNvSpPr/>
            <p:nvPr/>
          </p:nvSpPr>
          <p:spPr>
            <a:xfrm rot="5400000">
              <a:off x="8914595"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5"/>
            <p:cNvSpPr/>
            <p:nvPr/>
          </p:nvSpPr>
          <p:spPr>
            <a:xfrm rot="5400000">
              <a:off x="8914595"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5"/>
            <p:cNvSpPr/>
            <p:nvPr/>
          </p:nvSpPr>
          <p:spPr>
            <a:xfrm rot="5400000">
              <a:off x="8914595"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5"/>
            <p:cNvSpPr/>
            <p:nvPr/>
          </p:nvSpPr>
          <p:spPr>
            <a:xfrm rot="5400000">
              <a:off x="8914595"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5"/>
            <p:cNvSpPr/>
            <p:nvPr/>
          </p:nvSpPr>
          <p:spPr>
            <a:xfrm rot="5400000">
              <a:off x="8583307"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5"/>
            <p:cNvSpPr/>
            <p:nvPr/>
          </p:nvSpPr>
          <p:spPr>
            <a:xfrm rot="5400000">
              <a:off x="8583307"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5"/>
            <p:cNvSpPr/>
            <p:nvPr/>
          </p:nvSpPr>
          <p:spPr>
            <a:xfrm rot="5400000">
              <a:off x="8583307"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5"/>
            <p:cNvSpPr/>
            <p:nvPr/>
          </p:nvSpPr>
          <p:spPr>
            <a:xfrm rot="5400000">
              <a:off x="8583307"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5"/>
            <p:cNvSpPr/>
            <p:nvPr/>
          </p:nvSpPr>
          <p:spPr>
            <a:xfrm rot="5400000">
              <a:off x="8251932"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5"/>
            <p:cNvSpPr/>
            <p:nvPr/>
          </p:nvSpPr>
          <p:spPr>
            <a:xfrm rot="5400000">
              <a:off x="8251932"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5"/>
            <p:cNvSpPr/>
            <p:nvPr/>
          </p:nvSpPr>
          <p:spPr>
            <a:xfrm rot="5400000">
              <a:off x="8251932"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5"/>
            <p:cNvSpPr/>
            <p:nvPr/>
          </p:nvSpPr>
          <p:spPr>
            <a:xfrm rot="5400000">
              <a:off x="8251932"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5"/>
            <p:cNvSpPr/>
            <p:nvPr/>
          </p:nvSpPr>
          <p:spPr>
            <a:xfrm rot="5400000">
              <a:off x="7920595"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5"/>
            <p:cNvSpPr/>
            <p:nvPr/>
          </p:nvSpPr>
          <p:spPr>
            <a:xfrm rot="5400000">
              <a:off x="7920595"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5"/>
            <p:cNvSpPr/>
            <p:nvPr/>
          </p:nvSpPr>
          <p:spPr>
            <a:xfrm rot="5400000">
              <a:off x="7920595"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5"/>
            <p:cNvSpPr/>
            <p:nvPr/>
          </p:nvSpPr>
          <p:spPr>
            <a:xfrm rot="5400000">
              <a:off x="7920595"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5"/>
            <p:cNvSpPr/>
            <p:nvPr/>
          </p:nvSpPr>
          <p:spPr>
            <a:xfrm rot="5400000">
              <a:off x="9577286" y="599935"/>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5"/>
            <p:cNvSpPr/>
            <p:nvPr/>
          </p:nvSpPr>
          <p:spPr>
            <a:xfrm rot="5400000">
              <a:off x="9577286" y="938330"/>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5"/>
            <p:cNvSpPr/>
            <p:nvPr/>
          </p:nvSpPr>
          <p:spPr>
            <a:xfrm rot="5400000">
              <a:off x="7257874"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5"/>
            <p:cNvSpPr/>
            <p:nvPr/>
          </p:nvSpPr>
          <p:spPr>
            <a:xfrm rot="5400000">
              <a:off x="7257874"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5"/>
            <p:cNvSpPr/>
            <p:nvPr/>
          </p:nvSpPr>
          <p:spPr>
            <a:xfrm rot="5400000">
              <a:off x="7257874"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5"/>
            <p:cNvSpPr/>
            <p:nvPr/>
          </p:nvSpPr>
          <p:spPr>
            <a:xfrm rot="5400000">
              <a:off x="7257874"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5"/>
            <p:cNvSpPr/>
            <p:nvPr/>
          </p:nvSpPr>
          <p:spPr>
            <a:xfrm rot="5400000">
              <a:off x="9908776" y="-41524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5"/>
            <p:cNvSpPr/>
            <p:nvPr/>
          </p:nvSpPr>
          <p:spPr>
            <a:xfrm rot="5400000">
              <a:off x="9908776" y="-7685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5"/>
            <p:cNvSpPr/>
            <p:nvPr/>
          </p:nvSpPr>
          <p:spPr>
            <a:xfrm rot="5400000">
              <a:off x="9908776" y="261542"/>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5"/>
            <p:cNvSpPr/>
            <p:nvPr/>
          </p:nvSpPr>
          <p:spPr>
            <a:xfrm rot="5400000">
              <a:off x="9908776" y="599938"/>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5"/>
            <p:cNvSpPr/>
            <p:nvPr/>
          </p:nvSpPr>
          <p:spPr>
            <a:xfrm rot="5400000">
              <a:off x="9908776" y="938333"/>
              <a:ext cx="338400" cy="33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49" name="Google Shape;4049;p45"/>
          <p:cNvPicPr preferRelativeResize="0"/>
          <p:nvPr/>
        </p:nvPicPr>
        <p:blipFill rotWithShape="1">
          <a:blip r:embed="rId3">
            <a:alphaModFix/>
          </a:blip>
          <a:srcRect/>
          <a:stretch/>
        </p:blipFill>
        <p:spPr>
          <a:xfrm>
            <a:off x="1687245" y="1193300"/>
            <a:ext cx="5769513" cy="3366500"/>
          </a:xfrm>
          <a:prstGeom prst="rect">
            <a:avLst/>
          </a:prstGeom>
          <a:noFill/>
          <a:ln>
            <a:noFill/>
          </a:ln>
        </p:spPr>
      </p:pic>
      <p:sp>
        <p:nvSpPr>
          <p:cNvPr id="4050" name="Google Shape;4050;p45"/>
          <p:cNvSpPr txBox="1">
            <a:spLocks noGrp="1"/>
          </p:cNvSpPr>
          <p:nvPr>
            <p:ph type="title"/>
          </p:nvPr>
        </p:nvSpPr>
        <p:spPr>
          <a:xfrm>
            <a:off x="720000" y="544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Future Scop</a:t>
            </a:r>
            <a:endParaRPr dirty="0"/>
          </a:p>
        </p:txBody>
      </p:sp>
      <p:sp>
        <p:nvSpPr>
          <p:cNvPr id="4051" name="Google Shape;4051;p45"/>
          <p:cNvSpPr txBox="1"/>
          <p:nvPr/>
        </p:nvSpPr>
        <p:spPr>
          <a:xfrm>
            <a:off x="6328501" y="3102020"/>
            <a:ext cx="15720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1600" b="1" i="0" dirty="0">
                <a:solidFill>
                  <a:schemeClr val="accent3"/>
                </a:solidFill>
                <a:effectLst/>
                <a:latin typeface="Aldrich" panose="020B0604020202020204" charset="0"/>
              </a:rPr>
              <a:t>Augmented Reality (AR) Navigation</a:t>
            </a:r>
            <a:endParaRPr sz="1600" dirty="0">
              <a:solidFill>
                <a:schemeClr val="accent3"/>
              </a:solidFill>
              <a:latin typeface="Aldrich" panose="020B0604020202020204" charset="0"/>
              <a:ea typeface="Aldrich"/>
              <a:cs typeface="Aldrich"/>
              <a:sym typeface="Aldrich"/>
            </a:endParaRPr>
          </a:p>
        </p:txBody>
      </p:sp>
      <p:sp>
        <p:nvSpPr>
          <p:cNvPr id="4053" name="Google Shape;4053;p45"/>
          <p:cNvSpPr txBox="1"/>
          <p:nvPr/>
        </p:nvSpPr>
        <p:spPr>
          <a:xfrm>
            <a:off x="1079058" y="1981213"/>
            <a:ext cx="1572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i="0" dirty="0">
                <a:solidFill>
                  <a:schemeClr val="accent3"/>
                </a:solidFill>
                <a:effectLst/>
                <a:latin typeface="Aldrich" panose="020B0604020202020204" charset="0"/>
              </a:rPr>
              <a:t>AI-Driven Chatbots</a:t>
            </a:r>
            <a:endParaRPr sz="2000" dirty="0">
              <a:solidFill>
                <a:schemeClr val="accent3"/>
              </a:solidFill>
              <a:latin typeface="Aldrich" panose="020B0604020202020204" charset="0"/>
              <a:ea typeface="Aldrich"/>
              <a:cs typeface="Aldrich"/>
              <a:sym typeface="Aldrich"/>
            </a:endParaRPr>
          </a:p>
        </p:txBody>
      </p:sp>
      <p:sp>
        <p:nvSpPr>
          <p:cNvPr id="4055" name="Google Shape;4055;p45"/>
          <p:cNvSpPr txBox="1"/>
          <p:nvPr/>
        </p:nvSpPr>
        <p:spPr>
          <a:xfrm>
            <a:off x="3229787" y="3336487"/>
            <a:ext cx="1961826"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1800" b="1" i="0" dirty="0">
                <a:solidFill>
                  <a:schemeClr val="accent3"/>
                </a:solidFill>
                <a:effectLst/>
                <a:latin typeface="Aldrich" panose="020B0604020202020204" charset="0"/>
              </a:rPr>
              <a:t>Biometric Authentication</a:t>
            </a:r>
            <a:endParaRPr sz="1800" dirty="0">
              <a:solidFill>
                <a:schemeClr val="accent3"/>
              </a:solidFill>
              <a:latin typeface="Aldrich" panose="020B0604020202020204" charset="0"/>
              <a:ea typeface="Aldrich"/>
              <a:cs typeface="Aldrich"/>
              <a:sym typeface="Aldrich"/>
            </a:endParaRPr>
          </a:p>
        </p:txBody>
      </p:sp>
      <p:sp>
        <p:nvSpPr>
          <p:cNvPr id="4058" name="Google Shape;4058;p45"/>
          <p:cNvSpPr txBox="1"/>
          <p:nvPr/>
        </p:nvSpPr>
        <p:spPr>
          <a:xfrm>
            <a:off x="4021387" y="1799375"/>
            <a:ext cx="15714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1600" b="1" i="0" dirty="0">
                <a:solidFill>
                  <a:schemeClr val="accent3"/>
                </a:solidFill>
                <a:effectLst/>
                <a:latin typeface="Aldrich" panose="020B0604020202020204" charset="0"/>
              </a:rPr>
              <a:t>Contactless Ticketing</a:t>
            </a:r>
            <a:endParaRPr sz="1600" dirty="0">
              <a:solidFill>
                <a:schemeClr val="accent3"/>
              </a:solidFill>
              <a:latin typeface="Aldrich" panose="020B0604020202020204" charset="0"/>
              <a:ea typeface="Aldrich"/>
              <a:cs typeface="Aldrich"/>
              <a:sym typeface="Aldrich"/>
            </a:endParaRPr>
          </a:p>
        </p:txBody>
      </p:sp>
      <p:cxnSp>
        <p:nvCxnSpPr>
          <p:cNvPr id="4059" name="Google Shape;4059;p45"/>
          <p:cNvCxnSpPr>
            <a:stCxn id="4060" idx="2"/>
            <a:endCxn id="4061" idx="2"/>
          </p:cNvCxnSpPr>
          <p:nvPr/>
        </p:nvCxnSpPr>
        <p:spPr>
          <a:xfrm>
            <a:off x="2933325" y="1933175"/>
            <a:ext cx="1071600" cy="609600"/>
          </a:xfrm>
          <a:prstGeom prst="straightConnector1">
            <a:avLst/>
          </a:prstGeom>
          <a:noFill/>
          <a:ln w="19050" cap="flat" cmpd="sng">
            <a:solidFill>
              <a:schemeClr val="accent3"/>
            </a:solidFill>
            <a:prstDash val="solid"/>
            <a:round/>
            <a:headEnd type="none" w="med" len="med"/>
            <a:tailEnd type="none" w="med" len="med"/>
          </a:ln>
        </p:spPr>
      </p:cxnSp>
      <p:cxnSp>
        <p:nvCxnSpPr>
          <p:cNvPr id="4062" name="Google Shape;4062;p45"/>
          <p:cNvCxnSpPr>
            <a:stCxn id="4061" idx="2"/>
            <a:endCxn id="4063" idx="2"/>
          </p:cNvCxnSpPr>
          <p:nvPr/>
        </p:nvCxnSpPr>
        <p:spPr>
          <a:xfrm>
            <a:off x="4004900" y="2542775"/>
            <a:ext cx="1147800" cy="685800"/>
          </a:xfrm>
          <a:prstGeom prst="straightConnector1">
            <a:avLst/>
          </a:prstGeom>
          <a:noFill/>
          <a:ln w="19050" cap="flat" cmpd="sng">
            <a:solidFill>
              <a:schemeClr val="accent3"/>
            </a:solidFill>
            <a:prstDash val="solid"/>
            <a:round/>
            <a:headEnd type="none" w="med" len="med"/>
            <a:tailEnd type="none" w="med" len="med"/>
          </a:ln>
        </p:spPr>
      </p:cxnSp>
      <p:cxnSp>
        <p:nvCxnSpPr>
          <p:cNvPr id="4064" name="Google Shape;4064;p45"/>
          <p:cNvCxnSpPr>
            <a:stCxn id="4063" idx="2"/>
            <a:endCxn id="4065" idx="2"/>
          </p:cNvCxnSpPr>
          <p:nvPr/>
        </p:nvCxnSpPr>
        <p:spPr>
          <a:xfrm>
            <a:off x="5152675" y="3228575"/>
            <a:ext cx="1071600" cy="609600"/>
          </a:xfrm>
          <a:prstGeom prst="straightConnector1">
            <a:avLst/>
          </a:prstGeom>
          <a:noFill/>
          <a:ln w="19050" cap="flat" cmpd="sng">
            <a:solidFill>
              <a:schemeClr val="accent3"/>
            </a:solidFill>
            <a:prstDash val="solid"/>
            <a:round/>
            <a:headEnd type="none" w="med" len="med"/>
            <a:tailEnd type="none" w="med" len="med"/>
          </a:ln>
        </p:spPr>
      </p:cxnSp>
      <p:sp>
        <p:nvSpPr>
          <p:cNvPr id="4061" name="Google Shape;4061;p45"/>
          <p:cNvSpPr txBox="1"/>
          <p:nvPr/>
        </p:nvSpPr>
        <p:spPr>
          <a:xfrm>
            <a:off x="3799100" y="2131175"/>
            <a:ext cx="411600" cy="411600"/>
          </a:xfrm>
          <a:prstGeom prst="rect">
            <a:avLst/>
          </a:prstGeom>
          <a:solidFill>
            <a:srgbClr val="2D4E9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DADADA"/>
                </a:solidFill>
                <a:latin typeface="Aldrich"/>
                <a:ea typeface="Aldrich"/>
                <a:cs typeface="Aldrich"/>
                <a:sym typeface="Aldrich"/>
              </a:rPr>
              <a:t>2</a:t>
            </a:r>
            <a:endParaRPr sz="1800" b="1">
              <a:solidFill>
                <a:srgbClr val="DADADA"/>
              </a:solidFill>
              <a:latin typeface="Aldrich"/>
              <a:ea typeface="Aldrich"/>
              <a:cs typeface="Aldrich"/>
              <a:sym typeface="Aldrich"/>
            </a:endParaRPr>
          </a:p>
        </p:txBody>
      </p:sp>
      <p:sp>
        <p:nvSpPr>
          <p:cNvPr id="4065" name="Google Shape;4065;p45"/>
          <p:cNvSpPr txBox="1"/>
          <p:nvPr/>
        </p:nvSpPr>
        <p:spPr>
          <a:xfrm>
            <a:off x="6018450" y="3426575"/>
            <a:ext cx="411600" cy="411600"/>
          </a:xfrm>
          <a:prstGeom prst="rect">
            <a:avLst/>
          </a:prstGeom>
          <a:solidFill>
            <a:srgbClr val="2D4E9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DADADA"/>
                </a:solidFill>
                <a:latin typeface="Aldrich"/>
                <a:ea typeface="Aldrich"/>
                <a:cs typeface="Aldrich"/>
                <a:sym typeface="Aldrich"/>
              </a:rPr>
              <a:t>4</a:t>
            </a:r>
            <a:endParaRPr sz="1800" b="1">
              <a:solidFill>
                <a:srgbClr val="DADADA"/>
              </a:solidFill>
              <a:latin typeface="Aldrich"/>
              <a:ea typeface="Aldrich"/>
              <a:cs typeface="Aldrich"/>
              <a:sym typeface="Aldrich"/>
            </a:endParaRPr>
          </a:p>
        </p:txBody>
      </p:sp>
      <p:sp>
        <p:nvSpPr>
          <p:cNvPr id="4063" name="Google Shape;4063;p45"/>
          <p:cNvSpPr txBox="1"/>
          <p:nvPr/>
        </p:nvSpPr>
        <p:spPr>
          <a:xfrm>
            <a:off x="4946875" y="2816975"/>
            <a:ext cx="411600" cy="411600"/>
          </a:xfrm>
          <a:prstGeom prst="rect">
            <a:avLst/>
          </a:prstGeom>
          <a:solidFill>
            <a:srgbClr val="2D4E9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DADADA"/>
                </a:solidFill>
                <a:latin typeface="Aldrich"/>
                <a:ea typeface="Aldrich"/>
                <a:cs typeface="Aldrich"/>
                <a:sym typeface="Aldrich"/>
              </a:rPr>
              <a:t>3</a:t>
            </a:r>
            <a:endParaRPr sz="1800" b="1">
              <a:solidFill>
                <a:srgbClr val="DADADA"/>
              </a:solidFill>
              <a:latin typeface="Aldrich"/>
              <a:ea typeface="Aldrich"/>
              <a:cs typeface="Aldrich"/>
              <a:sym typeface="Aldrich"/>
            </a:endParaRPr>
          </a:p>
        </p:txBody>
      </p:sp>
      <p:pic>
        <p:nvPicPr>
          <p:cNvPr id="4066" name="Google Shape;4066;p45"/>
          <p:cNvPicPr preferRelativeResize="0"/>
          <p:nvPr/>
        </p:nvPicPr>
        <p:blipFill>
          <a:blip r:embed="rId4">
            <a:alphaModFix/>
          </a:blip>
          <a:stretch>
            <a:fillRect/>
          </a:stretch>
        </p:blipFill>
        <p:spPr>
          <a:xfrm>
            <a:off x="191075" y="3122551"/>
            <a:ext cx="2057994" cy="1790701"/>
          </a:xfrm>
          <a:prstGeom prst="rect">
            <a:avLst/>
          </a:prstGeom>
          <a:noFill/>
          <a:ln>
            <a:noFill/>
          </a:ln>
        </p:spPr>
      </p:pic>
      <p:cxnSp>
        <p:nvCxnSpPr>
          <p:cNvPr id="4067" name="Google Shape;4067;p45"/>
          <p:cNvCxnSpPr>
            <a:stCxn id="4060" idx="2"/>
          </p:cNvCxnSpPr>
          <p:nvPr/>
        </p:nvCxnSpPr>
        <p:spPr>
          <a:xfrm rot="10800000">
            <a:off x="1685925" y="1190675"/>
            <a:ext cx="1247400" cy="742500"/>
          </a:xfrm>
          <a:prstGeom prst="straightConnector1">
            <a:avLst/>
          </a:prstGeom>
          <a:noFill/>
          <a:ln w="19050" cap="flat" cmpd="sng">
            <a:solidFill>
              <a:schemeClr val="accent3"/>
            </a:solidFill>
            <a:prstDash val="solid"/>
            <a:round/>
            <a:headEnd type="none" w="med" len="med"/>
            <a:tailEnd type="none" w="med" len="med"/>
          </a:ln>
        </p:spPr>
      </p:cxnSp>
      <p:sp>
        <p:nvSpPr>
          <p:cNvPr id="4060" name="Google Shape;4060;p45"/>
          <p:cNvSpPr txBox="1"/>
          <p:nvPr/>
        </p:nvSpPr>
        <p:spPr>
          <a:xfrm>
            <a:off x="2727525" y="1521575"/>
            <a:ext cx="411600" cy="411600"/>
          </a:xfrm>
          <a:prstGeom prst="rect">
            <a:avLst/>
          </a:prstGeom>
          <a:solidFill>
            <a:srgbClr val="2D4E9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DADADA"/>
                </a:solidFill>
                <a:latin typeface="Aldrich"/>
                <a:ea typeface="Aldrich"/>
                <a:cs typeface="Aldrich"/>
                <a:sym typeface="Aldrich"/>
              </a:rPr>
              <a:t>1</a:t>
            </a:r>
            <a:endParaRPr sz="1800" b="1">
              <a:solidFill>
                <a:srgbClr val="DADADA"/>
              </a:solidFill>
              <a:latin typeface="Aldrich"/>
              <a:ea typeface="Aldrich"/>
              <a:cs typeface="Aldrich"/>
              <a:sym typeface="Aldrich"/>
            </a:endParaRPr>
          </a:p>
        </p:txBody>
      </p:sp>
      <p:cxnSp>
        <p:nvCxnSpPr>
          <p:cNvPr id="4068" name="Google Shape;4068;p45"/>
          <p:cNvCxnSpPr>
            <a:stCxn id="4065" idx="2"/>
          </p:cNvCxnSpPr>
          <p:nvPr/>
        </p:nvCxnSpPr>
        <p:spPr>
          <a:xfrm>
            <a:off x="6224250" y="3838175"/>
            <a:ext cx="1348200" cy="771900"/>
          </a:xfrm>
          <a:prstGeom prst="straightConnector1">
            <a:avLst/>
          </a:prstGeom>
          <a:noFill/>
          <a:ln w="19050" cap="flat" cmpd="sng">
            <a:solidFill>
              <a:schemeClr val="accent3"/>
            </a:solidFill>
            <a:prstDash val="solid"/>
            <a:round/>
            <a:headEnd type="none" w="med" len="med"/>
            <a:tailEnd type="triangle" w="med" len="med"/>
          </a:ln>
        </p:spPr>
      </p:cxnSp>
      <p:pic>
        <p:nvPicPr>
          <p:cNvPr id="4069" name="Google Shape;4069;p45"/>
          <p:cNvPicPr preferRelativeResize="0"/>
          <p:nvPr/>
        </p:nvPicPr>
        <p:blipFill>
          <a:blip r:embed="rId5">
            <a:alphaModFix/>
          </a:blip>
          <a:stretch>
            <a:fillRect/>
          </a:stretch>
        </p:blipFill>
        <p:spPr>
          <a:xfrm flipH="1">
            <a:off x="8077940" y="-227124"/>
            <a:ext cx="1218861" cy="1790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4049"/>
                                        </p:tgtEl>
                                        <p:attrNameLst>
                                          <p:attrName>style.visibility</p:attrName>
                                        </p:attrNameLst>
                                      </p:cBhvr>
                                      <p:to>
                                        <p:strVal val="visible"/>
                                      </p:to>
                                    </p:set>
                                    <p:anim calcmode="lin" valueType="num">
                                      <p:cBhvr additive="base">
                                        <p:cTn id="7" dur="500" fill="hold"/>
                                        <p:tgtEl>
                                          <p:spTgt spid="4049"/>
                                        </p:tgtEl>
                                        <p:attrNameLst>
                                          <p:attrName>ppt_x</p:attrName>
                                        </p:attrNameLst>
                                      </p:cBhvr>
                                      <p:tavLst>
                                        <p:tav tm="0">
                                          <p:val>
                                            <p:strVal val="0-#ppt_w/2"/>
                                          </p:val>
                                        </p:tav>
                                        <p:tav tm="100000">
                                          <p:val>
                                            <p:strVal val="#ppt_x"/>
                                          </p:val>
                                        </p:tav>
                                      </p:tavLst>
                                    </p:anim>
                                    <p:anim calcmode="lin" valueType="num">
                                      <p:cBhvr additive="base">
                                        <p:cTn id="8" dur="500" fill="hold"/>
                                        <p:tgtEl>
                                          <p:spTgt spid="4049"/>
                                        </p:tgtEl>
                                        <p:attrNameLst>
                                          <p:attrName>ppt_y</p:attrName>
                                        </p:attrNameLst>
                                      </p:cBhvr>
                                      <p:tavLst>
                                        <p:tav tm="0">
                                          <p:val>
                                            <p:strVal val="0-#ppt_h/2"/>
                                          </p:val>
                                        </p:tav>
                                        <p:tav tm="100000">
                                          <p:val>
                                            <p:strVal val="#ppt_y"/>
                                          </p:val>
                                        </p:tav>
                                      </p:tavLst>
                                    </p:anim>
                                  </p:childTnLst>
                                </p:cTn>
                              </p:par>
                              <p:par>
                                <p:cTn id="9" presetID="2" presetClass="entr" presetSubtype="9" fill="hold" grpId="0" nodeType="withEffect">
                                  <p:stCondLst>
                                    <p:cond delay="0"/>
                                  </p:stCondLst>
                                  <p:childTnLst>
                                    <p:set>
                                      <p:cBhvr>
                                        <p:cTn id="10" dur="1" fill="hold">
                                          <p:stCondLst>
                                            <p:cond delay="0"/>
                                          </p:stCondLst>
                                        </p:cTn>
                                        <p:tgtEl>
                                          <p:spTgt spid="4060"/>
                                        </p:tgtEl>
                                        <p:attrNameLst>
                                          <p:attrName>style.visibility</p:attrName>
                                        </p:attrNameLst>
                                      </p:cBhvr>
                                      <p:to>
                                        <p:strVal val="visible"/>
                                      </p:to>
                                    </p:set>
                                    <p:anim calcmode="lin" valueType="num">
                                      <p:cBhvr additive="base">
                                        <p:cTn id="11" dur="1000" fill="hold"/>
                                        <p:tgtEl>
                                          <p:spTgt spid="4060"/>
                                        </p:tgtEl>
                                        <p:attrNameLst>
                                          <p:attrName>ppt_x</p:attrName>
                                        </p:attrNameLst>
                                      </p:cBhvr>
                                      <p:tavLst>
                                        <p:tav tm="0">
                                          <p:val>
                                            <p:strVal val="0-#ppt_w/2"/>
                                          </p:val>
                                        </p:tav>
                                        <p:tav tm="100000">
                                          <p:val>
                                            <p:strVal val="#ppt_x"/>
                                          </p:val>
                                        </p:tav>
                                      </p:tavLst>
                                    </p:anim>
                                    <p:anim calcmode="lin" valueType="num">
                                      <p:cBhvr additive="base">
                                        <p:cTn id="12" dur="1000" fill="hold"/>
                                        <p:tgtEl>
                                          <p:spTgt spid="4060"/>
                                        </p:tgtEl>
                                        <p:attrNameLst>
                                          <p:attrName>ppt_y</p:attrName>
                                        </p:attrNameLst>
                                      </p:cBhvr>
                                      <p:tavLst>
                                        <p:tav tm="0">
                                          <p:val>
                                            <p:strVal val="0-#ppt_h/2"/>
                                          </p:val>
                                        </p:tav>
                                        <p:tav tm="100000">
                                          <p:val>
                                            <p:strVal val="#ppt_y"/>
                                          </p:val>
                                        </p:tav>
                                      </p:tavLst>
                                    </p:anim>
                                  </p:childTnLst>
                                </p:cTn>
                              </p:par>
                              <p:par>
                                <p:cTn id="13" presetID="2" presetClass="entr" presetSubtype="9" fill="hold" grpId="0" nodeType="withEffect">
                                  <p:stCondLst>
                                    <p:cond delay="0"/>
                                  </p:stCondLst>
                                  <p:childTnLst>
                                    <p:set>
                                      <p:cBhvr>
                                        <p:cTn id="14" dur="1" fill="hold">
                                          <p:stCondLst>
                                            <p:cond delay="0"/>
                                          </p:stCondLst>
                                        </p:cTn>
                                        <p:tgtEl>
                                          <p:spTgt spid="4061"/>
                                        </p:tgtEl>
                                        <p:attrNameLst>
                                          <p:attrName>style.visibility</p:attrName>
                                        </p:attrNameLst>
                                      </p:cBhvr>
                                      <p:to>
                                        <p:strVal val="visible"/>
                                      </p:to>
                                    </p:set>
                                    <p:anim calcmode="lin" valueType="num">
                                      <p:cBhvr additive="base">
                                        <p:cTn id="15" dur="1000" fill="hold"/>
                                        <p:tgtEl>
                                          <p:spTgt spid="4061"/>
                                        </p:tgtEl>
                                        <p:attrNameLst>
                                          <p:attrName>ppt_x</p:attrName>
                                        </p:attrNameLst>
                                      </p:cBhvr>
                                      <p:tavLst>
                                        <p:tav tm="0">
                                          <p:val>
                                            <p:strVal val="0-#ppt_w/2"/>
                                          </p:val>
                                        </p:tav>
                                        <p:tav tm="100000">
                                          <p:val>
                                            <p:strVal val="#ppt_x"/>
                                          </p:val>
                                        </p:tav>
                                      </p:tavLst>
                                    </p:anim>
                                    <p:anim calcmode="lin" valueType="num">
                                      <p:cBhvr additive="base">
                                        <p:cTn id="16" dur="1000" fill="hold"/>
                                        <p:tgtEl>
                                          <p:spTgt spid="4061"/>
                                        </p:tgtEl>
                                        <p:attrNameLst>
                                          <p:attrName>ppt_y</p:attrName>
                                        </p:attrNameLst>
                                      </p:cBhvr>
                                      <p:tavLst>
                                        <p:tav tm="0">
                                          <p:val>
                                            <p:strVal val="0-#ppt_h/2"/>
                                          </p:val>
                                        </p:tav>
                                        <p:tav tm="100000">
                                          <p:val>
                                            <p:strVal val="#ppt_y"/>
                                          </p:val>
                                        </p:tav>
                                      </p:tavLst>
                                    </p:anim>
                                  </p:childTnLst>
                                </p:cTn>
                              </p:par>
                              <p:par>
                                <p:cTn id="17" presetID="2" presetClass="entr" presetSubtype="9" fill="hold" grpId="0" nodeType="withEffect">
                                  <p:stCondLst>
                                    <p:cond delay="0"/>
                                  </p:stCondLst>
                                  <p:childTnLst>
                                    <p:set>
                                      <p:cBhvr>
                                        <p:cTn id="18" dur="1" fill="hold">
                                          <p:stCondLst>
                                            <p:cond delay="0"/>
                                          </p:stCondLst>
                                        </p:cTn>
                                        <p:tgtEl>
                                          <p:spTgt spid="4063"/>
                                        </p:tgtEl>
                                        <p:attrNameLst>
                                          <p:attrName>style.visibility</p:attrName>
                                        </p:attrNameLst>
                                      </p:cBhvr>
                                      <p:to>
                                        <p:strVal val="visible"/>
                                      </p:to>
                                    </p:set>
                                    <p:anim calcmode="lin" valueType="num">
                                      <p:cBhvr additive="base">
                                        <p:cTn id="19" dur="1000" fill="hold"/>
                                        <p:tgtEl>
                                          <p:spTgt spid="4063"/>
                                        </p:tgtEl>
                                        <p:attrNameLst>
                                          <p:attrName>ppt_x</p:attrName>
                                        </p:attrNameLst>
                                      </p:cBhvr>
                                      <p:tavLst>
                                        <p:tav tm="0">
                                          <p:val>
                                            <p:strVal val="0-#ppt_w/2"/>
                                          </p:val>
                                        </p:tav>
                                        <p:tav tm="100000">
                                          <p:val>
                                            <p:strVal val="#ppt_x"/>
                                          </p:val>
                                        </p:tav>
                                      </p:tavLst>
                                    </p:anim>
                                    <p:anim calcmode="lin" valueType="num">
                                      <p:cBhvr additive="base">
                                        <p:cTn id="20" dur="1000" fill="hold"/>
                                        <p:tgtEl>
                                          <p:spTgt spid="4063"/>
                                        </p:tgtEl>
                                        <p:attrNameLst>
                                          <p:attrName>ppt_y</p:attrName>
                                        </p:attrNameLst>
                                      </p:cBhvr>
                                      <p:tavLst>
                                        <p:tav tm="0">
                                          <p:val>
                                            <p:strVal val="0-#ppt_h/2"/>
                                          </p:val>
                                        </p:tav>
                                        <p:tav tm="100000">
                                          <p:val>
                                            <p:strVal val="#ppt_y"/>
                                          </p:val>
                                        </p:tav>
                                      </p:tavLst>
                                    </p:anim>
                                  </p:childTnLst>
                                </p:cTn>
                              </p:par>
                              <p:par>
                                <p:cTn id="21" presetID="2" presetClass="entr" presetSubtype="9" fill="hold" grpId="0" nodeType="withEffect">
                                  <p:stCondLst>
                                    <p:cond delay="0"/>
                                  </p:stCondLst>
                                  <p:childTnLst>
                                    <p:set>
                                      <p:cBhvr>
                                        <p:cTn id="22" dur="1" fill="hold">
                                          <p:stCondLst>
                                            <p:cond delay="0"/>
                                          </p:stCondLst>
                                        </p:cTn>
                                        <p:tgtEl>
                                          <p:spTgt spid="4065"/>
                                        </p:tgtEl>
                                        <p:attrNameLst>
                                          <p:attrName>style.visibility</p:attrName>
                                        </p:attrNameLst>
                                      </p:cBhvr>
                                      <p:to>
                                        <p:strVal val="visible"/>
                                      </p:to>
                                    </p:set>
                                    <p:anim calcmode="lin" valueType="num">
                                      <p:cBhvr additive="base">
                                        <p:cTn id="23" dur="1000" fill="hold"/>
                                        <p:tgtEl>
                                          <p:spTgt spid="4065"/>
                                        </p:tgtEl>
                                        <p:attrNameLst>
                                          <p:attrName>ppt_x</p:attrName>
                                        </p:attrNameLst>
                                      </p:cBhvr>
                                      <p:tavLst>
                                        <p:tav tm="0">
                                          <p:val>
                                            <p:strVal val="0-#ppt_w/2"/>
                                          </p:val>
                                        </p:tav>
                                        <p:tav tm="100000">
                                          <p:val>
                                            <p:strVal val="#ppt_x"/>
                                          </p:val>
                                        </p:tav>
                                      </p:tavLst>
                                    </p:anim>
                                    <p:anim calcmode="lin" valueType="num">
                                      <p:cBhvr additive="base">
                                        <p:cTn id="24" dur="1000" fill="hold"/>
                                        <p:tgtEl>
                                          <p:spTgt spid="4065"/>
                                        </p:tgtEl>
                                        <p:attrNameLst>
                                          <p:attrName>ppt_y</p:attrName>
                                        </p:attrNameLst>
                                      </p:cBhvr>
                                      <p:tavLst>
                                        <p:tav tm="0">
                                          <p:val>
                                            <p:strVal val="0-#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4069"/>
                                        </p:tgtEl>
                                        <p:attrNameLst>
                                          <p:attrName>style.visibility</p:attrName>
                                        </p:attrNameLst>
                                      </p:cBhvr>
                                      <p:to>
                                        <p:strVal val="visible"/>
                                      </p:to>
                                    </p:set>
                                    <p:anim calcmode="lin" valueType="num">
                                      <p:cBhvr additive="base">
                                        <p:cTn id="27" dur="500" fill="hold"/>
                                        <p:tgtEl>
                                          <p:spTgt spid="4069"/>
                                        </p:tgtEl>
                                        <p:attrNameLst>
                                          <p:attrName>ppt_x</p:attrName>
                                        </p:attrNameLst>
                                      </p:cBhvr>
                                      <p:tavLst>
                                        <p:tav tm="0">
                                          <p:val>
                                            <p:strVal val="#ppt_x"/>
                                          </p:val>
                                        </p:tav>
                                        <p:tav tm="100000">
                                          <p:val>
                                            <p:strVal val="#ppt_x"/>
                                          </p:val>
                                        </p:tav>
                                      </p:tavLst>
                                    </p:anim>
                                    <p:anim calcmode="lin" valueType="num">
                                      <p:cBhvr additive="base">
                                        <p:cTn id="28" dur="500" fill="hold"/>
                                        <p:tgtEl>
                                          <p:spTgt spid="4069"/>
                                        </p:tgtEl>
                                        <p:attrNameLst>
                                          <p:attrName>ppt_y</p:attrName>
                                        </p:attrNameLst>
                                      </p:cBhvr>
                                      <p:tavLst>
                                        <p:tav tm="0">
                                          <p:val>
                                            <p:strVal val="1+#ppt_h/2"/>
                                          </p:val>
                                        </p:tav>
                                        <p:tav tm="100000">
                                          <p:val>
                                            <p:strVal val="#ppt_y"/>
                                          </p:val>
                                        </p:tav>
                                      </p:tavLst>
                                    </p:anim>
                                  </p:childTnLst>
                                </p:cTn>
                              </p:par>
                              <p:par>
                                <p:cTn id="29" presetID="2" presetClass="entr" presetSubtype="1" fill="hold" nodeType="withEffect">
                                  <p:stCondLst>
                                    <p:cond delay="0"/>
                                  </p:stCondLst>
                                  <p:childTnLst>
                                    <p:set>
                                      <p:cBhvr>
                                        <p:cTn id="30" dur="1" fill="hold">
                                          <p:stCondLst>
                                            <p:cond delay="0"/>
                                          </p:stCondLst>
                                        </p:cTn>
                                        <p:tgtEl>
                                          <p:spTgt spid="4066"/>
                                        </p:tgtEl>
                                        <p:attrNameLst>
                                          <p:attrName>style.visibility</p:attrName>
                                        </p:attrNameLst>
                                      </p:cBhvr>
                                      <p:to>
                                        <p:strVal val="visible"/>
                                      </p:to>
                                    </p:set>
                                    <p:anim calcmode="lin" valueType="num">
                                      <p:cBhvr additive="base">
                                        <p:cTn id="31" dur="500" fill="hold"/>
                                        <p:tgtEl>
                                          <p:spTgt spid="4066"/>
                                        </p:tgtEl>
                                        <p:attrNameLst>
                                          <p:attrName>ppt_x</p:attrName>
                                        </p:attrNameLst>
                                      </p:cBhvr>
                                      <p:tavLst>
                                        <p:tav tm="0">
                                          <p:val>
                                            <p:strVal val="#ppt_x"/>
                                          </p:val>
                                        </p:tav>
                                        <p:tav tm="100000">
                                          <p:val>
                                            <p:strVal val="#ppt_x"/>
                                          </p:val>
                                        </p:tav>
                                      </p:tavLst>
                                    </p:anim>
                                    <p:anim calcmode="lin" valueType="num">
                                      <p:cBhvr additive="base">
                                        <p:cTn id="32" dur="500" fill="hold"/>
                                        <p:tgtEl>
                                          <p:spTgt spid="406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61" grpId="0" animBg="1"/>
      <p:bldP spid="4065" grpId="0" animBg="1"/>
      <p:bldP spid="4063" grpId="0" animBg="1"/>
      <p:bldP spid="4060" grpId="0" animBg="1"/>
    </p:bldLst>
  </p:timing>
</p:sld>
</file>

<file path=ppt/theme/theme1.xml><?xml version="1.0" encoding="utf-8"?>
<a:theme xmlns:a="http://schemas.openxmlformats.org/drawingml/2006/main" name="Railway Studies University by Slidesgo">
  <a:themeElements>
    <a:clrScheme name="Simple Light">
      <a:dk1>
        <a:srgbClr val="000000"/>
      </a:dk1>
      <a:lt1>
        <a:srgbClr val="C9C9C9"/>
      </a:lt1>
      <a:dk2>
        <a:srgbClr val="DADADA"/>
      </a:dk2>
      <a:lt2>
        <a:srgbClr val="FFFFFF"/>
      </a:lt2>
      <a:accent1>
        <a:srgbClr val="C8CAE5"/>
      </a:accent1>
      <a:accent2>
        <a:srgbClr val="7B81BE"/>
      </a:accent2>
      <a:accent3>
        <a:srgbClr val="2D4E9D"/>
      </a:accent3>
      <a:accent4>
        <a:srgbClr val="292F69"/>
      </a:accent4>
      <a:accent5>
        <a:srgbClr val="212247"/>
      </a:accent5>
      <a:accent6>
        <a:srgbClr val="FFFFFF"/>
      </a:accent6>
      <a:hlink>
        <a:srgbClr val="2D4E9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202</Words>
  <Application>Microsoft Office PowerPoint</Application>
  <PresentationFormat>On-screen Show (16:9)</PresentationFormat>
  <Paragraphs>56</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Oswald SemiBold</vt:lpstr>
      <vt:lpstr>Aldrich</vt:lpstr>
      <vt:lpstr>Blinker</vt:lpstr>
      <vt:lpstr>Bebas Neue</vt:lpstr>
      <vt:lpstr>Arial</vt:lpstr>
      <vt:lpstr>Railway Studies University by Slidesgo</vt:lpstr>
      <vt:lpstr>Railway Ticket Booking</vt:lpstr>
      <vt:lpstr>Introduction</vt:lpstr>
      <vt:lpstr>Concepts Use</vt:lpstr>
      <vt:lpstr>Interfaces</vt:lpstr>
      <vt:lpstr>Admin</vt:lpstr>
      <vt:lpstr>User</vt:lpstr>
      <vt:lpstr>Diagram</vt:lpstr>
      <vt:lpstr>Benefits</vt:lpstr>
      <vt:lpstr>Future Scop</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Railway Studies University</dc:title>
  <cp:lastModifiedBy>ROHIT YADAV</cp:lastModifiedBy>
  <cp:revision>25</cp:revision>
  <dcterms:modified xsi:type="dcterms:W3CDTF">2023-10-05T10:07:31Z</dcterms:modified>
</cp:coreProperties>
</file>